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8"/>
  </p:notesMasterIdLst>
  <p:handoutMasterIdLst>
    <p:handoutMasterId r:id="rId49"/>
  </p:handoutMasterIdLst>
  <p:sldIdLst>
    <p:sldId id="279" r:id="rId2"/>
    <p:sldId id="329" r:id="rId3"/>
    <p:sldId id="283" r:id="rId4"/>
    <p:sldId id="289" r:id="rId5"/>
    <p:sldId id="288" r:id="rId6"/>
    <p:sldId id="282" r:id="rId7"/>
    <p:sldId id="290" r:id="rId8"/>
    <p:sldId id="291" r:id="rId9"/>
    <p:sldId id="292" r:id="rId10"/>
    <p:sldId id="293" r:id="rId11"/>
    <p:sldId id="294" r:id="rId12"/>
    <p:sldId id="295" r:id="rId13"/>
    <p:sldId id="277" r:id="rId14"/>
    <p:sldId id="296" r:id="rId15"/>
    <p:sldId id="297" r:id="rId16"/>
    <p:sldId id="298" r:id="rId17"/>
    <p:sldId id="299" r:id="rId18"/>
    <p:sldId id="304" r:id="rId19"/>
    <p:sldId id="300" r:id="rId20"/>
    <p:sldId id="305" r:id="rId21"/>
    <p:sldId id="301" r:id="rId22"/>
    <p:sldId id="306" r:id="rId23"/>
    <p:sldId id="302" r:id="rId24"/>
    <p:sldId id="308" r:id="rId25"/>
    <p:sldId id="303" r:id="rId26"/>
    <p:sldId id="307" r:id="rId27"/>
    <p:sldId id="309" r:id="rId28"/>
    <p:sldId id="310" r:id="rId29"/>
    <p:sldId id="311" r:id="rId30"/>
    <p:sldId id="313" r:id="rId31"/>
    <p:sldId id="312" r:id="rId32"/>
    <p:sldId id="314" r:id="rId33"/>
    <p:sldId id="315" r:id="rId34"/>
    <p:sldId id="316" r:id="rId35"/>
    <p:sldId id="317" r:id="rId36"/>
    <p:sldId id="318" r:id="rId37"/>
    <p:sldId id="319" r:id="rId38"/>
    <p:sldId id="320" r:id="rId39"/>
    <p:sldId id="321" r:id="rId40"/>
    <p:sldId id="322" r:id="rId41"/>
    <p:sldId id="323" r:id="rId42"/>
    <p:sldId id="324" r:id="rId43"/>
    <p:sldId id="325" r:id="rId44"/>
    <p:sldId id="326" r:id="rId45"/>
    <p:sldId id="327" r:id="rId46"/>
    <p:sldId id="328" r:id="rId47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6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03447BB-5D67-496B-8E87-E561075AD55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087" autoAdjust="0"/>
    <p:restoredTop sz="94280" autoAdjust="0"/>
  </p:normalViewPr>
  <p:slideViewPr>
    <p:cSldViewPr>
      <p:cViewPr varScale="1">
        <p:scale>
          <a:sx n="107" d="100"/>
          <a:sy n="107" d="100"/>
        </p:scale>
        <p:origin x="192" y="160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54C6E1-AF92-4FB7-A013-0B520EBC30AE}" type="datetimeFigureOut">
              <a:rPr lang="en-US"/>
              <a:t>10/1/23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52D9BF-D574-4807-B36C-9E2A025BE82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067921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C10850-0874-4A61-99B4-D613C5E8D9EA}" type="datetimeFigureOut">
              <a:rPr lang="en-US"/>
              <a:t>10/1/23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1EC53-F507-411E-9ADC-FBCFECE09D3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8182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sosceles Triangle 5"/>
          <p:cNvSpPr/>
          <p:nvPr/>
        </p:nvSpPr>
        <p:spPr>
          <a:xfrm>
            <a:off x="-1607" y="-1115"/>
            <a:ext cx="12190403" cy="6863692"/>
          </a:xfrm>
          <a:custGeom>
            <a:avLst/>
            <a:gdLst/>
            <a:ahLst/>
            <a:cxnLst/>
            <a:rect l="l" t="t" r="r" b="b"/>
            <a:pathLst>
              <a:path w="9145184" h="5147769">
                <a:moveTo>
                  <a:pt x="4573206" y="2611793"/>
                </a:moveTo>
                <a:lnTo>
                  <a:pt x="4673081" y="5144337"/>
                </a:lnTo>
                <a:lnTo>
                  <a:pt x="4473331" y="5144337"/>
                </a:lnTo>
                <a:close/>
                <a:moveTo>
                  <a:pt x="4571642" y="2577669"/>
                </a:moveTo>
                <a:lnTo>
                  <a:pt x="4568842" y="2582993"/>
                </a:lnTo>
                <a:lnTo>
                  <a:pt x="4572592" y="2595063"/>
                </a:lnTo>
                <a:lnTo>
                  <a:pt x="4576342" y="2582993"/>
                </a:lnTo>
                <a:lnTo>
                  <a:pt x="4573542" y="2577669"/>
                </a:lnTo>
                <a:lnTo>
                  <a:pt x="4576527" y="2582398"/>
                </a:lnTo>
                <a:lnTo>
                  <a:pt x="4577948" y="2577822"/>
                </a:lnTo>
                <a:lnTo>
                  <a:pt x="4576812" y="2582849"/>
                </a:lnTo>
                <a:lnTo>
                  <a:pt x="6195680" y="5147769"/>
                </a:lnTo>
                <a:lnTo>
                  <a:pt x="5925258" y="5147769"/>
                </a:lnTo>
                <a:lnTo>
                  <a:pt x="4576648" y="2583574"/>
                </a:lnTo>
                <a:lnTo>
                  <a:pt x="4573436" y="2597778"/>
                </a:lnTo>
                <a:lnTo>
                  <a:pt x="5365626" y="5147732"/>
                </a:lnTo>
                <a:lnTo>
                  <a:pt x="5148352" y="5147731"/>
                </a:lnTo>
                <a:lnTo>
                  <a:pt x="4572592" y="2601509"/>
                </a:lnTo>
                <a:lnTo>
                  <a:pt x="3996832" y="5147731"/>
                </a:lnTo>
                <a:lnTo>
                  <a:pt x="3779558" y="5147732"/>
                </a:lnTo>
                <a:lnTo>
                  <a:pt x="4571749" y="2597778"/>
                </a:lnTo>
                <a:lnTo>
                  <a:pt x="4568537" y="2583574"/>
                </a:lnTo>
                <a:lnTo>
                  <a:pt x="3219926" y="5147769"/>
                </a:lnTo>
                <a:lnTo>
                  <a:pt x="2949504" y="5147769"/>
                </a:lnTo>
                <a:lnTo>
                  <a:pt x="4568373" y="2582849"/>
                </a:lnTo>
                <a:lnTo>
                  <a:pt x="4567236" y="2577822"/>
                </a:lnTo>
                <a:lnTo>
                  <a:pt x="4568658" y="2582398"/>
                </a:lnTo>
                <a:close/>
                <a:moveTo>
                  <a:pt x="4575557" y="2575085"/>
                </a:moveTo>
                <a:lnTo>
                  <a:pt x="7359080" y="5147393"/>
                </a:lnTo>
                <a:lnTo>
                  <a:pt x="6952676" y="5147393"/>
                </a:lnTo>
                <a:close/>
                <a:moveTo>
                  <a:pt x="4569627" y="2575085"/>
                </a:moveTo>
                <a:lnTo>
                  <a:pt x="2192508" y="5147393"/>
                </a:lnTo>
                <a:lnTo>
                  <a:pt x="1786104" y="5147393"/>
                </a:lnTo>
                <a:close/>
                <a:moveTo>
                  <a:pt x="4575024" y="2574459"/>
                </a:moveTo>
                <a:lnTo>
                  <a:pt x="4578940" y="2575344"/>
                </a:lnTo>
                <a:lnTo>
                  <a:pt x="4578048" y="2574781"/>
                </a:lnTo>
                <a:lnTo>
                  <a:pt x="4579253" y="2575415"/>
                </a:lnTo>
                <a:lnTo>
                  <a:pt x="9145184" y="3607878"/>
                </a:lnTo>
                <a:lnTo>
                  <a:pt x="9145184" y="3994264"/>
                </a:lnTo>
                <a:lnTo>
                  <a:pt x="4580914" y="2576289"/>
                </a:lnTo>
                <a:lnTo>
                  <a:pt x="9144554" y="4976484"/>
                </a:lnTo>
                <a:lnTo>
                  <a:pt x="9144554" y="5147483"/>
                </a:lnTo>
                <a:lnTo>
                  <a:pt x="8654212" y="5147483"/>
                </a:lnTo>
                <a:lnTo>
                  <a:pt x="4579973" y="2575996"/>
                </a:lnTo>
                <a:close/>
                <a:moveTo>
                  <a:pt x="4570160" y="2574459"/>
                </a:moveTo>
                <a:lnTo>
                  <a:pt x="4565211" y="2575996"/>
                </a:lnTo>
                <a:lnTo>
                  <a:pt x="490972" y="5147483"/>
                </a:lnTo>
                <a:lnTo>
                  <a:pt x="629" y="5147483"/>
                </a:lnTo>
                <a:lnTo>
                  <a:pt x="630" y="4976484"/>
                </a:lnTo>
                <a:lnTo>
                  <a:pt x="4564270" y="2576289"/>
                </a:lnTo>
                <a:lnTo>
                  <a:pt x="0" y="3994264"/>
                </a:lnTo>
                <a:lnTo>
                  <a:pt x="0" y="3607878"/>
                </a:lnTo>
                <a:lnTo>
                  <a:pt x="4565931" y="2575415"/>
                </a:lnTo>
                <a:lnTo>
                  <a:pt x="4567137" y="2574781"/>
                </a:lnTo>
                <a:lnTo>
                  <a:pt x="4566244" y="2575344"/>
                </a:lnTo>
                <a:close/>
                <a:moveTo>
                  <a:pt x="630" y="286"/>
                </a:moveTo>
                <a:lnTo>
                  <a:pt x="490972" y="286"/>
                </a:lnTo>
                <a:lnTo>
                  <a:pt x="4565212" y="2571773"/>
                </a:lnTo>
                <a:lnTo>
                  <a:pt x="4567326" y="2572430"/>
                </a:lnTo>
                <a:lnTo>
                  <a:pt x="4569443" y="2572513"/>
                </a:lnTo>
                <a:lnTo>
                  <a:pt x="1786104" y="376"/>
                </a:lnTo>
                <a:lnTo>
                  <a:pt x="2192508" y="376"/>
                </a:lnTo>
                <a:lnTo>
                  <a:pt x="4569471" y="2572514"/>
                </a:lnTo>
                <a:lnTo>
                  <a:pt x="4571301" y="2572587"/>
                </a:lnTo>
                <a:lnTo>
                  <a:pt x="4569599" y="2572654"/>
                </a:lnTo>
                <a:lnTo>
                  <a:pt x="4569627" y="2572684"/>
                </a:lnTo>
                <a:lnTo>
                  <a:pt x="4569595" y="2572654"/>
                </a:lnTo>
                <a:lnTo>
                  <a:pt x="4568222" y="2572708"/>
                </a:lnTo>
                <a:lnTo>
                  <a:pt x="4570160" y="2573310"/>
                </a:lnTo>
                <a:lnTo>
                  <a:pt x="4567604" y="2572732"/>
                </a:lnTo>
                <a:lnTo>
                  <a:pt x="4566783" y="2572765"/>
                </a:lnTo>
                <a:lnTo>
                  <a:pt x="4567137" y="2572988"/>
                </a:lnTo>
                <a:lnTo>
                  <a:pt x="4566717" y="2572767"/>
                </a:lnTo>
                <a:lnTo>
                  <a:pt x="1205" y="2752816"/>
                </a:lnTo>
                <a:lnTo>
                  <a:pt x="1205" y="2392358"/>
                </a:lnTo>
                <a:lnTo>
                  <a:pt x="4565974" y="2572377"/>
                </a:lnTo>
                <a:lnTo>
                  <a:pt x="4565931" y="2572354"/>
                </a:lnTo>
                <a:lnTo>
                  <a:pt x="0" y="1539891"/>
                </a:lnTo>
                <a:lnTo>
                  <a:pt x="0" y="1153505"/>
                </a:lnTo>
                <a:lnTo>
                  <a:pt x="4564271" y="2571481"/>
                </a:lnTo>
                <a:lnTo>
                  <a:pt x="630" y="171286"/>
                </a:lnTo>
                <a:close/>
                <a:moveTo>
                  <a:pt x="9144554" y="286"/>
                </a:moveTo>
                <a:lnTo>
                  <a:pt x="9144554" y="171286"/>
                </a:lnTo>
                <a:lnTo>
                  <a:pt x="4580915" y="2571480"/>
                </a:lnTo>
                <a:lnTo>
                  <a:pt x="9145184" y="1153505"/>
                </a:lnTo>
                <a:lnTo>
                  <a:pt x="9145184" y="1539891"/>
                </a:lnTo>
                <a:lnTo>
                  <a:pt x="4579254" y="2572354"/>
                </a:lnTo>
                <a:lnTo>
                  <a:pt x="4579211" y="2572377"/>
                </a:lnTo>
                <a:lnTo>
                  <a:pt x="9143978" y="2392358"/>
                </a:lnTo>
                <a:lnTo>
                  <a:pt x="9143979" y="2752816"/>
                </a:lnTo>
                <a:lnTo>
                  <a:pt x="4578467" y="2572767"/>
                </a:lnTo>
                <a:lnTo>
                  <a:pt x="4578048" y="2572988"/>
                </a:lnTo>
                <a:lnTo>
                  <a:pt x="4578402" y="2572765"/>
                </a:lnTo>
                <a:lnTo>
                  <a:pt x="4577580" y="2572732"/>
                </a:lnTo>
                <a:lnTo>
                  <a:pt x="4575024" y="2573310"/>
                </a:lnTo>
                <a:lnTo>
                  <a:pt x="4576963" y="2572708"/>
                </a:lnTo>
                <a:lnTo>
                  <a:pt x="4575590" y="2572654"/>
                </a:lnTo>
                <a:lnTo>
                  <a:pt x="4575557" y="2572684"/>
                </a:lnTo>
                <a:lnTo>
                  <a:pt x="4575585" y="2572654"/>
                </a:lnTo>
                <a:lnTo>
                  <a:pt x="4573884" y="2572587"/>
                </a:lnTo>
                <a:lnTo>
                  <a:pt x="4575714" y="2572515"/>
                </a:lnTo>
                <a:lnTo>
                  <a:pt x="6952676" y="376"/>
                </a:lnTo>
                <a:lnTo>
                  <a:pt x="7359080" y="376"/>
                </a:lnTo>
                <a:lnTo>
                  <a:pt x="4575742" y="2572513"/>
                </a:lnTo>
                <a:lnTo>
                  <a:pt x="4577858" y="2572430"/>
                </a:lnTo>
                <a:lnTo>
                  <a:pt x="4579973" y="2571773"/>
                </a:lnTo>
                <a:lnTo>
                  <a:pt x="8654212" y="286"/>
                </a:lnTo>
                <a:close/>
                <a:moveTo>
                  <a:pt x="3219926" y="0"/>
                </a:moveTo>
                <a:lnTo>
                  <a:pt x="4568537" y="2564195"/>
                </a:lnTo>
                <a:lnTo>
                  <a:pt x="4571749" y="2549991"/>
                </a:lnTo>
                <a:lnTo>
                  <a:pt x="3779558" y="38"/>
                </a:lnTo>
                <a:lnTo>
                  <a:pt x="3996832" y="38"/>
                </a:lnTo>
                <a:lnTo>
                  <a:pt x="4572260" y="2544793"/>
                </a:lnTo>
                <a:lnTo>
                  <a:pt x="4471935" y="837"/>
                </a:lnTo>
                <a:lnTo>
                  <a:pt x="4674477" y="837"/>
                </a:lnTo>
                <a:lnTo>
                  <a:pt x="4574412" y="2538215"/>
                </a:lnTo>
                <a:lnTo>
                  <a:pt x="5148352" y="38"/>
                </a:lnTo>
                <a:lnTo>
                  <a:pt x="5365626" y="38"/>
                </a:lnTo>
                <a:lnTo>
                  <a:pt x="4574021" y="2548106"/>
                </a:lnTo>
                <a:lnTo>
                  <a:pt x="4573871" y="2551916"/>
                </a:lnTo>
                <a:lnTo>
                  <a:pt x="4576648" y="2564195"/>
                </a:lnTo>
                <a:lnTo>
                  <a:pt x="5925258" y="0"/>
                </a:lnTo>
                <a:lnTo>
                  <a:pt x="6195680" y="0"/>
                </a:lnTo>
                <a:lnTo>
                  <a:pt x="4576812" y="2564920"/>
                </a:lnTo>
                <a:lnTo>
                  <a:pt x="4577948" y="2569947"/>
                </a:lnTo>
                <a:lnTo>
                  <a:pt x="4576527" y="2565371"/>
                </a:lnTo>
                <a:lnTo>
                  <a:pt x="4573542" y="2570100"/>
                </a:lnTo>
                <a:lnTo>
                  <a:pt x="4576342" y="2564777"/>
                </a:lnTo>
                <a:lnTo>
                  <a:pt x="4573699" y="2556271"/>
                </a:lnTo>
                <a:lnTo>
                  <a:pt x="4573206" y="2568777"/>
                </a:lnTo>
                <a:lnTo>
                  <a:pt x="4572575" y="2552763"/>
                </a:lnTo>
                <a:lnTo>
                  <a:pt x="4568842" y="2564777"/>
                </a:lnTo>
                <a:lnTo>
                  <a:pt x="4571642" y="2570100"/>
                </a:lnTo>
                <a:lnTo>
                  <a:pt x="4568658" y="2565371"/>
                </a:lnTo>
                <a:lnTo>
                  <a:pt x="4567236" y="2569947"/>
                </a:lnTo>
                <a:lnTo>
                  <a:pt x="4568373" y="2564920"/>
                </a:lnTo>
                <a:lnTo>
                  <a:pt x="2949504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00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62" name="Rectangle 61"/>
          <p:cNvSpPr/>
          <p:nvPr/>
        </p:nvSpPr>
        <p:spPr bwMode="hidden">
          <a:xfrm>
            <a:off x="0" y="1905001"/>
            <a:ext cx="12188825" cy="214825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>
              <a:lnSpc>
                <a:spcPct val="90000"/>
              </a:lnSpc>
            </a:pPr>
            <a:endParaRPr sz="3200">
              <a:solidFill>
                <a:schemeClr val="tx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8883" y="1905002"/>
            <a:ext cx="9751060" cy="2147926"/>
          </a:xfrm>
        </p:spPr>
        <p:txBody>
          <a:bodyPr anchor="ctr">
            <a:normAutofit/>
          </a:bodyPr>
          <a:lstStyle>
            <a:lvl1pPr algn="ctr">
              <a:defRPr sz="4400" cap="all" normalizeH="0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8883" y="4140200"/>
            <a:ext cx="9751060" cy="10160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10/1/23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sosceles Triangle 5"/>
          <p:cNvSpPr/>
          <p:nvPr/>
        </p:nvSpPr>
        <p:spPr>
          <a:xfrm>
            <a:off x="-1607" y="-1115"/>
            <a:ext cx="12190403" cy="6863692"/>
          </a:xfrm>
          <a:custGeom>
            <a:avLst/>
            <a:gdLst/>
            <a:ahLst/>
            <a:cxnLst/>
            <a:rect l="l" t="t" r="r" b="b"/>
            <a:pathLst>
              <a:path w="9145184" h="5147769">
                <a:moveTo>
                  <a:pt x="4573206" y="2611793"/>
                </a:moveTo>
                <a:lnTo>
                  <a:pt x="4673081" y="5144337"/>
                </a:lnTo>
                <a:lnTo>
                  <a:pt x="4473331" y="5144337"/>
                </a:lnTo>
                <a:close/>
                <a:moveTo>
                  <a:pt x="4571642" y="2577669"/>
                </a:moveTo>
                <a:lnTo>
                  <a:pt x="4568842" y="2582993"/>
                </a:lnTo>
                <a:lnTo>
                  <a:pt x="4572592" y="2595063"/>
                </a:lnTo>
                <a:lnTo>
                  <a:pt x="4576342" y="2582993"/>
                </a:lnTo>
                <a:lnTo>
                  <a:pt x="4573542" y="2577669"/>
                </a:lnTo>
                <a:lnTo>
                  <a:pt x="4576527" y="2582398"/>
                </a:lnTo>
                <a:lnTo>
                  <a:pt x="4577948" y="2577822"/>
                </a:lnTo>
                <a:lnTo>
                  <a:pt x="4576812" y="2582849"/>
                </a:lnTo>
                <a:lnTo>
                  <a:pt x="6195680" y="5147769"/>
                </a:lnTo>
                <a:lnTo>
                  <a:pt x="5925258" y="5147769"/>
                </a:lnTo>
                <a:lnTo>
                  <a:pt x="4576648" y="2583574"/>
                </a:lnTo>
                <a:lnTo>
                  <a:pt x="4573436" y="2597778"/>
                </a:lnTo>
                <a:lnTo>
                  <a:pt x="5365626" y="5147732"/>
                </a:lnTo>
                <a:lnTo>
                  <a:pt x="5148352" y="5147731"/>
                </a:lnTo>
                <a:lnTo>
                  <a:pt x="4572592" y="2601509"/>
                </a:lnTo>
                <a:lnTo>
                  <a:pt x="3996832" y="5147731"/>
                </a:lnTo>
                <a:lnTo>
                  <a:pt x="3779558" y="5147732"/>
                </a:lnTo>
                <a:lnTo>
                  <a:pt x="4571749" y="2597778"/>
                </a:lnTo>
                <a:lnTo>
                  <a:pt x="4568537" y="2583574"/>
                </a:lnTo>
                <a:lnTo>
                  <a:pt x="3219926" y="5147769"/>
                </a:lnTo>
                <a:lnTo>
                  <a:pt x="2949504" y="5147769"/>
                </a:lnTo>
                <a:lnTo>
                  <a:pt x="4568373" y="2582849"/>
                </a:lnTo>
                <a:lnTo>
                  <a:pt x="4567236" y="2577822"/>
                </a:lnTo>
                <a:lnTo>
                  <a:pt x="4568658" y="2582398"/>
                </a:lnTo>
                <a:close/>
                <a:moveTo>
                  <a:pt x="4575557" y="2575085"/>
                </a:moveTo>
                <a:lnTo>
                  <a:pt x="7359080" y="5147393"/>
                </a:lnTo>
                <a:lnTo>
                  <a:pt x="6952676" y="5147393"/>
                </a:lnTo>
                <a:close/>
                <a:moveTo>
                  <a:pt x="4569627" y="2575085"/>
                </a:moveTo>
                <a:lnTo>
                  <a:pt x="2192508" y="5147393"/>
                </a:lnTo>
                <a:lnTo>
                  <a:pt x="1786104" y="5147393"/>
                </a:lnTo>
                <a:close/>
                <a:moveTo>
                  <a:pt x="4575024" y="2574459"/>
                </a:moveTo>
                <a:lnTo>
                  <a:pt x="4578940" y="2575344"/>
                </a:lnTo>
                <a:lnTo>
                  <a:pt x="4578048" y="2574781"/>
                </a:lnTo>
                <a:lnTo>
                  <a:pt x="4579253" y="2575415"/>
                </a:lnTo>
                <a:lnTo>
                  <a:pt x="9145184" y="3607878"/>
                </a:lnTo>
                <a:lnTo>
                  <a:pt x="9145184" y="3994264"/>
                </a:lnTo>
                <a:lnTo>
                  <a:pt x="4580914" y="2576289"/>
                </a:lnTo>
                <a:lnTo>
                  <a:pt x="9144554" y="4976484"/>
                </a:lnTo>
                <a:lnTo>
                  <a:pt x="9144554" y="5147483"/>
                </a:lnTo>
                <a:lnTo>
                  <a:pt x="8654212" y="5147483"/>
                </a:lnTo>
                <a:lnTo>
                  <a:pt x="4579973" y="2575996"/>
                </a:lnTo>
                <a:close/>
                <a:moveTo>
                  <a:pt x="4570160" y="2574459"/>
                </a:moveTo>
                <a:lnTo>
                  <a:pt x="4565211" y="2575996"/>
                </a:lnTo>
                <a:lnTo>
                  <a:pt x="490972" y="5147483"/>
                </a:lnTo>
                <a:lnTo>
                  <a:pt x="629" y="5147483"/>
                </a:lnTo>
                <a:lnTo>
                  <a:pt x="630" y="4976484"/>
                </a:lnTo>
                <a:lnTo>
                  <a:pt x="4564270" y="2576289"/>
                </a:lnTo>
                <a:lnTo>
                  <a:pt x="0" y="3994264"/>
                </a:lnTo>
                <a:lnTo>
                  <a:pt x="0" y="3607878"/>
                </a:lnTo>
                <a:lnTo>
                  <a:pt x="4565931" y="2575415"/>
                </a:lnTo>
                <a:lnTo>
                  <a:pt x="4567137" y="2574781"/>
                </a:lnTo>
                <a:lnTo>
                  <a:pt x="4566244" y="2575344"/>
                </a:lnTo>
                <a:close/>
                <a:moveTo>
                  <a:pt x="630" y="286"/>
                </a:moveTo>
                <a:lnTo>
                  <a:pt x="490972" y="286"/>
                </a:lnTo>
                <a:lnTo>
                  <a:pt x="4565212" y="2571773"/>
                </a:lnTo>
                <a:lnTo>
                  <a:pt x="4567326" y="2572430"/>
                </a:lnTo>
                <a:lnTo>
                  <a:pt x="4569443" y="2572513"/>
                </a:lnTo>
                <a:lnTo>
                  <a:pt x="1786104" y="376"/>
                </a:lnTo>
                <a:lnTo>
                  <a:pt x="2192508" y="376"/>
                </a:lnTo>
                <a:lnTo>
                  <a:pt x="4569471" y="2572514"/>
                </a:lnTo>
                <a:lnTo>
                  <a:pt x="4571301" y="2572587"/>
                </a:lnTo>
                <a:lnTo>
                  <a:pt x="4569599" y="2572654"/>
                </a:lnTo>
                <a:lnTo>
                  <a:pt x="4569627" y="2572684"/>
                </a:lnTo>
                <a:lnTo>
                  <a:pt x="4569595" y="2572654"/>
                </a:lnTo>
                <a:lnTo>
                  <a:pt x="4568222" y="2572708"/>
                </a:lnTo>
                <a:lnTo>
                  <a:pt x="4570160" y="2573310"/>
                </a:lnTo>
                <a:lnTo>
                  <a:pt x="4567604" y="2572732"/>
                </a:lnTo>
                <a:lnTo>
                  <a:pt x="4566783" y="2572765"/>
                </a:lnTo>
                <a:lnTo>
                  <a:pt x="4567137" y="2572988"/>
                </a:lnTo>
                <a:lnTo>
                  <a:pt x="4566717" y="2572767"/>
                </a:lnTo>
                <a:lnTo>
                  <a:pt x="1205" y="2752816"/>
                </a:lnTo>
                <a:lnTo>
                  <a:pt x="1205" y="2392358"/>
                </a:lnTo>
                <a:lnTo>
                  <a:pt x="4565974" y="2572377"/>
                </a:lnTo>
                <a:lnTo>
                  <a:pt x="4565931" y="2572354"/>
                </a:lnTo>
                <a:lnTo>
                  <a:pt x="0" y="1539891"/>
                </a:lnTo>
                <a:lnTo>
                  <a:pt x="0" y="1153505"/>
                </a:lnTo>
                <a:lnTo>
                  <a:pt x="4564271" y="2571481"/>
                </a:lnTo>
                <a:lnTo>
                  <a:pt x="630" y="171286"/>
                </a:lnTo>
                <a:close/>
                <a:moveTo>
                  <a:pt x="9144554" y="286"/>
                </a:moveTo>
                <a:lnTo>
                  <a:pt x="9144554" y="171286"/>
                </a:lnTo>
                <a:lnTo>
                  <a:pt x="4580915" y="2571480"/>
                </a:lnTo>
                <a:lnTo>
                  <a:pt x="9145184" y="1153505"/>
                </a:lnTo>
                <a:lnTo>
                  <a:pt x="9145184" y="1539891"/>
                </a:lnTo>
                <a:lnTo>
                  <a:pt x="4579254" y="2572354"/>
                </a:lnTo>
                <a:lnTo>
                  <a:pt x="4579211" y="2572377"/>
                </a:lnTo>
                <a:lnTo>
                  <a:pt x="9143978" y="2392358"/>
                </a:lnTo>
                <a:lnTo>
                  <a:pt x="9143979" y="2752816"/>
                </a:lnTo>
                <a:lnTo>
                  <a:pt x="4578467" y="2572767"/>
                </a:lnTo>
                <a:lnTo>
                  <a:pt x="4578048" y="2572988"/>
                </a:lnTo>
                <a:lnTo>
                  <a:pt x="4578402" y="2572765"/>
                </a:lnTo>
                <a:lnTo>
                  <a:pt x="4577580" y="2572732"/>
                </a:lnTo>
                <a:lnTo>
                  <a:pt x="4575024" y="2573310"/>
                </a:lnTo>
                <a:lnTo>
                  <a:pt x="4576963" y="2572708"/>
                </a:lnTo>
                <a:lnTo>
                  <a:pt x="4575590" y="2572654"/>
                </a:lnTo>
                <a:lnTo>
                  <a:pt x="4575557" y="2572684"/>
                </a:lnTo>
                <a:lnTo>
                  <a:pt x="4575585" y="2572654"/>
                </a:lnTo>
                <a:lnTo>
                  <a:pt x="4573884" y="2572587"/>
                </a:lnTo>
                <a:lnTo>
                  <a:pt x="4575714" y="2572515"/>
                </a:lnTo>
                <a:lnTo>
                  <a:pt x="6952676" y="376"/>
                </a:lnTo>
                <a:lnTo>
                  <a:pt x="7359080" y="376"/>
                </a:lnTo>
                <a:lnTo>
                  <a:pt x="4575742" y="2572513"/>
                </a:lnTo>
                <a:lnTo>
                  <a:pt x="4577858" y="2572430"/>
                </a:lnTo>
                <a:lnTo>
                  <a:pt x="4579973" y="2571773"/>
                </a:lnTo>
                <a:lnTo>
                  <a:pt x="8654212" y="286"/>
                </a:lnTo>
                <a:close/>
                <a:moveTo>
                  <a:pt x="3219926" y="0"/>
                </a:moveTo>
                <a:lnTo>
                  <a:pt x="4568537" y="2564195"/>
                </a:lnTo>
                <a:lnTo>
                  <a:pt x="4571749" y="2549991"/>
                </a:lnTo>
                <a:lnTo>
                  <a:pt x="3779558" y="38"/>
                </a:lnTo>
                <a:lnTo>
                  <a:pt x="3996832" y="38"/>
                </a:lnTo>
                <a:lnTo>
                  <a:pt x="4572260" y="2544793"/>
                </a:lnTo>
                <a:lnTo>
                  <a:pt x="4471935" y="837"/>
                </a:lnTo>
                <a:lnTo>
                  <a:pt x="4674477" y="837"/>
                </a:lnTo>
                <a:lnTo>
                  <a:pt x="4574412" y="2538215"/>
                </a:lnTo>
                <a:lnTo>
                  <a:pt x="5148352" y="38"/>
                </a:lnTo>
                <a:lnTo>
                  <a:pt x="5365626" y="38"/>
                </a:lnTo>
                <a:lnTo>
                  <a:pt x="4574021" y="2548106"/>
                </a:lnTo>
                <a:lnTo>
                  <a:pt x="4573871" y="2551916"/>
                </a:lnTo>
                <a:lnTo>
                  <a:pt x="4576648" y="2564195"/>
                </a:lnTo>
                <a:lnTo>
                  <a:pt x="5925258" y="0"/>
                </a:lnTo>
                <a:lnTo>
                  <a:pt x="6195680" y="0"/>
                </a:lnTo>
                <a:lnTo>
                  <a:pt x="4576812" y="2564920"/>
                </a:lnTo>
                <a:lnTo>
                  <a:pt x="4577948" y="2569947"/>
                </a:lnTo>
                <a:lnTo>
                  <a:pt x="4576527" y="2565371"/>
                </a:lnTo>
                <a:lnTo>
                  <a:pt x="4573542" y="2570100"/>
                </a:lnTo>
                <a:lnTo>
                  <a:pt x="4576342" y="2564777"/>
                </a:lnTo>
                <a:lnTo>
                  <a:pt x="4573699" y="2556271"/>
                </a:lnTo>
                <a:lnTo>
                  <a:pt x="4573206" y="2568777"/>
                </a:lnTo>
                <a:lnTo>
                  <a:pt x="4572575" y="2552763"/>
                </a:lnTo>
                <a:lnTo>
                  <a:pt x="4568842" y="2564777"/>
                </a:lnTo>
                <a:lnTo>
                  <a:pt x="4571642" y="2570100"/>
                </a:lnTo>
                <a:lnTo>
                  <a:pt x="4568658" y="2565371"/>
                </a:lnTo>
                <a:lnTo>
                  <a:pt x="4567236" y="2569947"/>
                </a:lnTo>
                <a:lnTo>
                  <a:pt x="4568373" y="2564920"/>
                </a:lnTo>
                <a:lnTo>
                  <a:pt x="2949504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00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3" y="1524000"/>
            <a:ext cx="9751060" cy="1992597"/>
          </a:xfrm>
        </p:spPr>
        <p:txBody>
          <a:bodyPr anchor="b" anchorCtr="0">
            <a:noAutofit/>
          </a:bodyPr>
          <a:lstStyle>
            <a:lvl1pPr algn="ctr">
              <a:defRPr sz="4400" b="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3" y="3632200"/>
            <a:ext cx="9751060" cy="1016000"/>
          </a:xfrm>
        </p:spPr>
        <p:txBody>
          <a:bodyPr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10/1/23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162" y="1803401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400"/>
            </a:lvl6pPr>
            <a:lvl7pPr marL="2669581">
              <a:defRPr sz="1400"/>
            </a:lvl7pPr>
            <a:lvl8pPr marL="2669581">
              <a:defRPr sz="1400"/>
            </a:lvl8pPr>
            <a:lvl9pPr marL="2669581"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803401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 baseline="0"/>
            </a:lvl6pPr>
            <a:lvl7pPr marL="2669581">
              <a:defRPr sz="1400" baseline="0"/>
            </a:lvl7pPr>
            <a:lvl8pPr marL="2669581">
              <a:defRPr sz="1400" baseline="0"/>
            </a:lvl8pPr>
            <a:lvl9pPr marL="2669581">
              <a:defRPr sz="14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10/1/23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162" y="1803400"/>
            <a:ext cx="4977104" cy="914400"/>
          </a:xfrm>
        </p:spPr>
        <p:txBody>
          <a:bodyPr anchor="ctr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162" y="2717800"/>
            <a:ext cx="4977104" cy="3556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/>
            </a:lvl6pPr>
            <a:lvl7pPr marL="2669581">
              <a:defRPr sz="1400"/>
            </a:lvl7pPr>
            <a:lvl8pPr marL="2669581">
              <a:defRPr sz="1400"/>
            </a:lvl8pPr>
            <a:lvl9pPr marL="2669581"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7559" y="1803400"/>
            <a:ext cx="4977104" cy="914400"/>
          </a:xfrm>
        </p:spPr>
        <p:txBody>
          <a:bodyPr anchor="ctr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717800"/>
            <a:ext cx="4977104" cy="3556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/>
            </a:lvl6pPr>
            <a:lvl7pPr marL="2669581">
              <a:defRPr sz="1400"/>
            </a:lvl7pPr>
            <a:lvl8pPr marL="2669581">
              <a:defRPr sz="1400" baseline="0"/>
            </a:lvl8pPr>
            <a:lvl9pPr marL="2669581">
              <a:defRPr sz="14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10/1/23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10/1/23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1163" y="482600"/>
            <a:ext cx="3961368" cy="1422400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0" y="-1115"/>
            <a:ext cx="7618016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white">
          <a:xfrm>
            <a:off x="507868" y="482600"/>
            <a:ext cx="6602280" cy="5842001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21163" y="2108200"/>
            <a:ext cx="3961368" cy="4267200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sosceles Triangle 5"/>
          <p:cNvSpPr/>
          <p:nvPr/>
        </p:nvSpPr>
        <p:spPr>
          <a:xfrm>
            <a:off x="-1607" y="-1115"/>
            <a:ext cx="12190403" cy="6863692"/>
          </a:xfrm>
          <a:custGeom>
            <a:avLst/>
            <a:gdLst/>
            <a:ahLst/>
            <a:cxnLst/>
            <a:rect l="l" t="t" r="r" b="b"/>
            <a:pathLst>
              <a:path w="9145184" h="5147769">
                <a:moveTo>
                  <a:pt x="4573206" y="2611793"/>
                </a:moveTo>
                <a:lnTo>
                  <a:pt x="4673081" y="5144337"/>
                </a:lnTo>
                <a:lnTo>
                  <a:pt x="4473331" y="5144337"/>
                </a:lnTo>
                <a:close/>
                <a:moveTo>
                  <a:pt x="4571642" y="2577669"/>
                </a:moveTo>
                <a:lnTo>
                  <a:pt x="4568842" y="2582993"/>
                </a:lnTo>
                <a:lnTo>
                  <a:pt x="4572592" y="2595063"/>
                </a:lnTo>
                <a:lnTo>
                  <a:pt x="4576342" y="2582993"/>
                </a:lnTo>
                <a:lnTo>
                  <a:pt x="4573542" y="2577669"/>
                </a:lnTo>
                <a:lnTo>
                  <a:pt x="4576527" y="2582398"/>
                </a:lnTo>
                <a:lnTo>
                  <a:pt x="4577948" y="2577822"/>
                </a:lnTo>
                <a:lnTo>
                  <a:pt x="4576812" y="2582849"/>
                </a:lnTo>
                <a:lnTo>
                  <a:pt x="6195680" y="5147769"/>
                </a:lnTo>
                <a:lnTo>
                  <a:pt x="5925258" y="5147769"/>
                </a:lnTo>
                <a:lnTo>
                  <a:pt x="4576648" y="2583574"/>
                </a:lnTo>
                <a:lnTo>
                  <a:pt x="4573436" y="2597778"/>
                </a:lnTo>
                <a:lnTo>
                  <a:pt x="5365626" y="5147732"/>
                </a:lnTo>
                <a:lnTo>
                  <a:pt x="5148352" y="5147731"/>
                </a:lnTo>
                <a:lnTo>
                  <a:pt x="4572592" y="2601509"/>
                </a:lnTo>
                <a:lnTo>
                  <a:pt x="3996832" y="5147731"/>
                </a:lnTo>
                <a:lnTo>
                  <a:pt x="3779558" y="5147732"/>
                </a:lnTo>
                <a:lnTo>
                  <a:pt x="4571749" y="2597778"/>
                </a:lnTo>
                <a:lnTo>
                  <a:pt x="4568537" y="2583574"/>
                </a:lnTo>
                <a:lnTo>
                  <a:pt x="3219926" y="5147769"/>
                </a:lnTo>
                <a:lnTo>
                  <a:pt x="2949504" y="5147769"/>
                </a:lnTo>
                <a:lnTo>
                  <a:pt x="4568373" y="2582849"/>
                </a:lnTo>
                <a:lnTo>
                  <a:pt x="4567236" y="2577822"/>
                </a:lnTo>
                <a:lnTo>
                  <a:pt x="4568658" y="2582398"/>
                </a:lnTo>
                <a:close/>
                <a:moveTo>
                  <a:pt x="4575557" y="2575085"/>
                </a:moveTo>
                <a:lnTo>
                  <a:pt x="7359080" y="5147393"/>
                </a:lnTo>
                <a:lnTo>
                  <a:pt x="6952676" y="5147393"/>
                </a:lnTo>
                <a:close/>
                <a:moveTo>
                  <a:pt x="4569627" y="2575085"/>
                </a:moveTo>
                <a:lnTo>
                  <a:pt x="2192508" y="5147393"/>
                </a:lnTo>
                <a:lnTo>
                  <a:pt x="1786104" y="5147393"/>
                </a:lnTo>
                <a:close/>
                <a:moveTo>
                  <a:pt x="4575024" y="2574459"/>
                </a:moveTo>
                <a:lnTo>
                  <a:pt x="4578940" y="2575344"/>
                </a:lnTo>
                <a:lnTo>
                  <a:pt x="4578048" y="2574781"/>
                </a:lnTo>
                <a:lnTo>
                  <a:pt x="4579253" y="2575415"/>
                </a:lnTo>
                <a:lnTo>
                  <a:pt x="9145184" y="3607878"/>
                </a:lnTo>
                <a:lnTo>
                  <a:pt x="9145184" y="3994264"/>
                </a:lnTo>
                <a:lnTo>
                  <a:pt x="4580914" y="2576289"/>
                </a:lnTo>
                <a:lnTo>
                  <a:pt x="9144554" y="4976484"/>
                </a:lnTo>
                <a:lnTo>
                  <a:pt x="9144554" y="5147483"/>
                </a:lnTo>
                <a:lnTo>
                  <a:pt x="8654212" y="5147483"/>
                </a:lnTo>
                <a:lnTo>
                  <a:pt x="4579973" y="2575996"/>
                </a:lnTo>
                <a:close/>
                <a:moveTo>
                  <a:pt x="4570160" y="2574459"/>
                </a:moveTo>
                <a:lnTo>
                  <a:pt x="4565211" y="2575996"/>
                </a:lnTo>
                <a:lnTo>
                  <a:pt x="490972" y="5147483"/>
                </a:lnTo>
                <a:lnTo>
                  <a:pt x="629" y="5147483"/>
                </a:lnTo>
                <a:lnTo>
                  <a:pt x="630" y="4976484"/>
                </a:lnTo>
                <a:lnTo>
                  <a:pt x="4564270" y="2576289"/>
                </a:lnTo>
                <a:lnTo>
                  <a:pt x="0" y="3994264"/>
                </a:lnTo>
                <a:lnTo>
                  <a:pt x="0" y="3607878"/>
                </a:lnTo>
                <a:lnTo>
                  <a:pt x="4565931" y="2575415"/>
                </a:lnTo>
                <a:lnTo>
                  <a:pt x="4567137" y="2574781"/>
                </a:lnTo>
                <a:lnTo>
                  <a:pt x="4566244" y="2575344"/>
                </a:lnTo>
                <a:close/>
                <a:moveTo>
                  <a:pt x="630" y="286"/>
                </a:moveTo>
                <a:lnTo>
                  <a:pt x="490972" y="286"/>
                </a:lnTo>
                <a:lnTo>
                  <a:pt x="4565212" y="2571773"/>
                </a:lnTo>
                <a:lnTo>
                  <a:pt x="4567326" y="2572430"/>
                </a:lnTo>
                <a:lnTo>
                  <a:pt x="4569443" y="2572513"/>
                </a:lnTo>
                <a:lnTo>
                  <a:pt x="1786104" y="376"/>
                </a:lnTo>
                <a:lnTo>
                  <a:pt x="2192508" y="376"/>
                </a:lnTo>
                <a:lnTo>
                  <a:pt x="4569471" y="2572514"/>
                </a:lnTo>
                <a:lnTo>
                  <a:pt x="4571301" y="2572587"/>
                </a:lnTo>
                <a:lnTo>
                  <a:pt x="4569599" y="2572654"/>
                </a:lnTo>
                <a:lnTo>
                  <a:pt x="4569627" y="2572684"/>
                </a:lnTo>
                <a:lnTo>
                  <a:pt x="4569595" y="2572654"/>
                </a:lnTo>
                <a:lnTo>
                  <a:pt x="4568222" y="2572708"/>
                </a:lnTo>
                <a:lnTo>
                  <a:pt x="4570160" y="2573310"/>
                </a:lnTo>
                <a:lnTo>
                  <a:pt x="4567604" y="2572732"/>
                </a:lnTo>
                <a:lnTo>
                  <a:pt x="4566783" y="2572765"/>
                </a:lnTo>
                <a:lnTo>
                  <a:pt x="4567137" y="2572988"/>
                </a:lnTo>
                <a:lnTo>
                  <a:pt x="4566717" y="2572767"/>
                </a:lnTo>
                <a:lnTo>
                  <a:pt x="1205" y="2752816"/>
                </a:lnTo>
                <a:lnTo>
                  <a:pt x="1205" y="2392358"/>
                </a:lnTo>
                <a:lnTo>
                  <a:pt x="4565974" y="2572377"/>
                </a:lnTo>
                <a:lnTo>
                  <a:pt x="4565931" y="2572354"/>
                </a:lnTo>
                <a:lnTo>
                  <a:pt x="0" y="1539891"/>
                </a:lnTo>
                <a:lnTo>
                  <a:pt x="0" y="1153505"/>
                </a:lnTo>
                <a:lnTo>
                  <a:pt x="4564271" y="2571481"/>
                </a:lnTo>
                <a:lnTo>
                  <a:pt x="630" y="171286"/>
                </a:lnTo>
                <a:close/>
                <a:moveTo>
                  <a:pt x="9144554" y="286"/>
                </a:moveTo>
                <a:lnTo>
                  <a:pt x="9144554" y="171286"/>
                </a:lnTo>
                <a:lnTo>
                  <a:pt x="4580915" y="2571480"/>
                </a:lnTo>
                <a:lnTo>
                  <a:pt x="9145184" y="1153505"/>
                </a:lnTo>
                <a:lnTo>
                  <a:pt x="9145184" y="1539891"/>
                </a:lnTo>
                <a:lnTo>
                  <a:pt x="4579254" y="2572354"/>
                </a:lnTo>
                <a:lnTo>
                  <a:pt x="4579211" y="2572377"/>
                </a:lnTo>
                <a:lnTo>
                  <a:pt x="9143978" y="2392358"/>
                </a:lnTo>
                <a:lnTo>
                  <a:pt x="9143979" y="2752816"/>
                </a:lnTo>
                <a:lnTo>
                  <a:pt x="4578467" y="2572767"/>
                </a:lnTo>
                <a:lnTo>
                  <a:pt x="4578048" y="2572988"/>
                </a:lnTo>
                <a:lnTo>
                  <a:pt x="4578402" y="2572765"/>
                </a:lnTo>
                <a:lnTo>
                  <a:pt x="4577580" y="2572732"/>
                </a:lnTo>
                <a:lnTo>
                  <a:pt x="4575024" y="2573310"/>
                </a:lnTo>
                <a:lnTo>
                  <a:pt x="4576963" y="2572708"/>
                </a:lnTo>
                <a:lnTo>
                  <a:pt x="4575590" y="2572654"/>
                </a:lnTo>
                <a:lnTo>
                  <a:pt x="4575557" y="2572684"/>
                </a:lnTo>
                <a:lnTo>
                  <a:pt x="4575585" y="2572654"/>
                </a:lnTo>
                <a:lnTo>
                  <a:pt x="4573884" y="2572587"/>
                </a:lnTo>
                <a:lnTo>
                  <a:pt x="4575714" y="2572515"/>
                </a:lnTo>
                <a:lnTo>
                  <a:pt x="6952676" y="376"/>
                </a:lnTo>
                <a:lnTo>
                  <a:pt x="7359080" y="376"/>
                </a:lnTo>
                <a:lnTo>
                  <a:pt x="4575742" y="2572513"/>
                </a:lnTo>
                <a:lnTo>
                  <a:pt x="4577858" y="2572430"/>
                </a:lnTo>
                <a:lnTo>
                  <a:pt x="4579973" y="2571773"/>
                </a:lnTo>
                <a:lnTo>
                  <a:pt x="8654212" y="286"/>
                </a:lnTo>
                <a:close/>
                <a:moveTo>
                  <a:pt x="3219926" y="0"/>
                </a:moveTo>
                <a:lnTo>
                  <a:pt x="4568537" y="2564195"/>
                </a:lnTo>
                <a:lnTo>
                  <a:pt x="4571749" y="2549991"/>
                </a:lnTo>
                <a:lnTo>
                  <a:pt x="3779558" y="38"/>
                </a:lnTo>
                <a:lnTo>
                  <a:pt x="3996832" y="38"/>
                </a:lnTo>
                <a:lnTo>
                  <a:pt x="4572260" y="2544793"/>
                </a:lnTo>
                <a:lnTo>
                  <a:pt x="4471935" y="837"/>
                </a:lnTo>
                <a:lnTo>
                  <a:pt x="4674477" y="837"/>
                </a:lnTo>
                <a:lnTo>
                  <a:pt x="4574412" y="2538215"/>
                </a:lnTo>
                <a:lnTo>
                  <a:pt x="5148352" y="38"/>
                </a:lnTo>
                <a:lnTo>
                  <a:pt x="5365626" y="38"/>
                </a:lnTo>
                <a:lnTo>
                  <a:pt x="4574021" y="2548106"/>
                </a:lnTo>
                <a:lnTo>
                  <a:pt x="4573871" y="2551916"/>
                </a:lnTo>
                <a:lnTo>
                  <a:pt x="4576648" y="2564195"/>
                </a:lnTo>
                <a:lnTo>
                  <a:pt x="5925258" y="0"/>
                </a:lnTo>
                <a:lnTo>
                  <a:pt x="6195680" y="0"/>
                </a:lnTo>
                <a:lnTo>
                  <a:pt x="4576812" y="2564920"/>
                </a:lnTo>
                <a:lnTo>
                  <a:pt x="4577948" y="2569947"/>
                </a:lnTo>
                <a:lnTo>
                  <a:pt x="4576527" y="2565371"/>
                </a:lnTo>
                <a:lnTo>
                  <a:pt x="4573542" y="2570100"/>
                </a:lnTo>
                <a:lnTo>
                  <a:pt x="4576342" y="2564777"/>
                </a:lnTo>
                <a:lnTo>
                  <a:pt x="4573699" y="2556271"/>
                </a:lnTo>
                <a:lnTo>
                  <a:pt x="4573206" y="2568777"/>
                </a:lnTo>
                <a:lnTo>
                  <a:pt x="4572575" y="2552763"/>
                </a:lnTo>
                <a:lnTo>
                  <a:pt x="4568842" y="2564777"/>
                </a:lnTo>
                <a:lnTo>
                  <a:pt x="4571642" y="2570100"/>
                </a:lnTo>
                <a:lnTo>
                  <a:pt x="4568658" y="2565371"/>
                </a:lnTo>
                <a:lnTo>
                  <a:pt x="4567236" y="2569947"/>
                </a:lnTo>
                <a:lnTo>
                  <a:pt x="4568373" y="2564920"/>
                </a:lnTo>
                <a:lnTo>
                  <a:pt x="2949504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00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9133" y="1905000"/>
            <a:ext cx="5180251" cy="1727200"/>
          </a:xfrm>
        </p:spPr>
        <p:txBody>
          <a:bodyPr anchor="b" anchorCtr="0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-1115"/>
            <a:ext cx="6093594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&#10;"/>
          <p:cNvSpPr>
            <a:spLocks noGrp="1"/>
          </p:cNvSpPr>
          <p:nvPr>
            <p:ph type="pic" idx="1"/>
          </p:nvPr>
        </p:nvSpPr>
        <p:spPr>
          <a:xfrm>
            <a:off x="507869" y="482601"/>
            <a:ext cx="5077859" cy="5862706"/>
          </a:xfrm>
          <a:noFill/>
          <a:ln w="9525">
            <a:noFill/>
            <a:miter lim="800000"/>
          </a:ln>
          <a:effectLst/>
        </p:spPr>
        <p:txBody>
          <a:bodyPr>
            <a:normAutofit/>
          </a:bodyPr>
          <a:lstStyle>
            <a:lvl1pPr marL="0" indent="0" algn="ctr">
              <a:buNone/>
              <a:defRPr sz="27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99133" y="3733800"/>
            <a:ext cx="5180251" cy="17272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lternate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1163" y="482600"/>
            <a:ext cx="3961368" cy="1422400"/>
          </a:xfrm>
        </p:spPr>
        <p:txBody>
          <a:bodyPr anchor="b" anchorCtr="0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" name="Rectangle 8" descr="&#10;"/>
          <p:cNvSpPr/>
          <p:nvPr/>
        </p:nvSpPr>
        <p:spPr>
          <a:xfrm>
            <a:off x="0" y="-1115"/>
            <a:ext cx="7618016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&#10;"/>
          <p:cNvSpPr>
            <a:spLocks noGrp="1"/>
          </p:cNvSpPr>
          <p:nvPr>
            <p:ph type="pic" idx="1"/>
          </p:nvPr>
        </p:nvSpPr>
        <p:spPr>
          <a:xfrm>
            <a:off x="507868" y="482600"/>
            <a:ext cx="6602281" cy="5842001"/>
          </a:xfrm>
          <a:noFill/>
          <a:ln w="9525">
            <a:noFill/>
            <a:miter lim="800000"/>
          </a:ln>
          <a:effectLst/>
        </p:spPr>
        <p:txBody>
          <a:bodyPr>
            <a:normAutofit/>
          </a:bodyPr>
          <a:lstStyle>
            <a:lvl1pPr marL="0" indent="0" algn="ctr">
              <a:buNone/>
              <a:defRPr sz="27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21163" y="2108200"/>
            <a:ext cx="3961368" cy="42672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6303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2669581">
              <a:defRPr baseline="0"/>
            </a:lvl6pPr>
            <a:lvl7pPr marL="2669581">
              <a:defRPr baseline="0"/>
            </a:lvl7pPr>
            <a:lvl8pPr marL="2669581">
              <a:defRPr baseline="0"/>
            </a:lvl8pPr>
            <a:lvl9pPr marL="2669581"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10/1/23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40043" y="482599"/>
            <a:ext cx="1843982" cy="57912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162" y="482599"/>
            <a:ext cx="9040045" cy="5791201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t>10/1/23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162" y="482600"/>
            <a:ext cx="10360501" cy="1219200"/>
          </a:xfrm>
          <a:prstGeom prst="rect">
            <a:avLst/>
          </a:prstGeom>
          <a:effectLst/>
        </p:spPr>
        <p:txBody>
          <a:bodyPr vert="horz" lIns="121899" tIns="60949" rIns="121899" bIns="60949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162" y="1803401"/>
            <a:ext cx="10360501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162" y="6375400"/>
            <a:ext cx="7414869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735324" y="6375400"/>
            <a:ext cx="1422030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3B9B9059-F1D6-41D0-95CF-D21CAA096B3A}" type="datetimeFigureOut">
              <a:rPr lang="en-US"/>
              <a:pPr/>
              <a:t>10/1/23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41760" y="6375400"/>
            <a:ext cx="832903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5FD5434-F838-4DD4-A17B-1CB1A1850DF4}" type="slidenum">
              <a:rPr/>
              <a:pPr/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82" r:id="rId10"/>
    <p:sldLayoutId id="2147483678" r:id="rId11"/>
    <p:sldLayoutId id="214748367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1218987" rtl="0" eaLnBrk="1" latinLnBrk="0" hangingPunct="1">
        <a:lnSpc>
          <a:spcPct val="90000"/>
        </a:lnSpc>
        <a:spcBef>
          <a:spcPts val="1600"/>
        </a:spcBef>
        <a:buClr>
          <a:schemeClr val="tx2"/>
        </a:buClr>
        <a:buSzPct val="9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90000"/>
        <a:buFont typeface="Cambria" pitchFamily="18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Cambria" pitchFamily="18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Cambria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Cambria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uBuAlBcRkSA?feature=oembed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m6IfDeZ-Q_k?feature=oembed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fJoevPy4PvM?feature=oembed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218882" y="1524000"/>
            <a:ext cx="9751060" cy="2147926"/>
          </a:xfrm>
        </p:spPr>
        <p:txBody>
          <a:bodyPr>
            <a:normAutofit/>
          </a:bodyPr>
          <a:lstStyle/>
          <a:p>
            <a:r>
              <a:rPr lang="en-US" sz="6600" dirty="0">
                <a:solidFill>
                  <a:srgbClr val="FF0000"/>
                </a:solidFill>
              </a:rPr>
              <a:t>Nat’s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218882" y="3011526"/>
            <a:ext cx="9751060" cy="1016000"/>
          </a:xfrm>
        </p:spPr>
        <p:txBody>
          <a:bodyPr>
            <a:normAutofit lnSpcReduction="10000"/>
          </a:bodyPr>
          <a:lstStyle/>
          <a:p>
            <a:r>
              <a:rPr lang="en-US" sz="6600" dirty="0">
                <a:latin typeface="Forte" panose="03060902040502070203" pitchFamily="66" charset="77"/>
              </a:rPr>
              <a:t>feeling 22</a:t>
            </a:r>
          </a:p>
        </p:txBody>
      </p:sp>
      <p:pic>
        <p:nvPicPr>
          <p:cNvPr id="9" name="Picture 8" descr="A phone screen with a red ball and a white object&#10;&#10;Description automatically generated with medium confidence">
            <a:extLst>
              <a:ext uri="{FF2B5EF4-FFF2-40B4-BE49-F238E27FC236}">
                <a16:creationId xmlns:a16="http://schemas.microsoft.com/office/drawing/2014/main" id="{6B5C267E-1FD7-19B9-11B2-55879130E4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11"/>
          <a:stretch/>
        </p:blipFill>
        <p:spPr>
          <a:xfrm>
            <a:off x="-745385" y="354890"/>
            <a:ext cx="6858000" cy="71797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962AC6B-2303-0975-30E8-5D2A3A41E7E8}"/>
              </a:ext>
            </a:extLst>
          </p:cNvPr>
          <p:cNvSpPr txBox="1"/>
          <p:nvPr/>
        </p:nvSpPr>
        <p:spPr>
          <a:xfrm>
            <a:off x="4265612" y="4132506"/>
            <a:ext cx="5943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8000" b="0" i="0" u="none" strike="noStrike" dirty="0">
                <a:solidFill>
                  <a:schemeClr val="bg1"/>
                </a:solidFill>
                <a:effectLst/>
                <a:highlight>
                  <a:srgbClr val="FF0000"/>
                </a:highlight>
              </a:rPr>
              <a:t>bday vault challenge</a:t>
            </a:r>
            <a:endParaRPr lang="en-US" sz="9600" dirty="0">
              <a:solidFill>
                <a:schemeClr val="bg1"/>
              </a:solidFill>
              <a:highlight>
                <a:srgbClr val="FF0000"/>
              </a:highligh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C025C2-65BE-E714-F757-CBBF5A6528DB}"/>
              </a:ext>
            </a:extLst>
          </p:cNvPr>
          <p:cNvSpPr/>
          <p:nvPr/>
        </p:nvSpPr>
        <p:spPr>
          <a:xfrm>
            <a:off x="-1" y="1410"/>
            <a:ext cx="12188825" cy="353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ysClr val="windowText" lastClr="000000"/>
              </a:solidFill>
            </a:endParaRPr>
          </a:p>
        </p:txBody>
      </p:sp>
      <p:pic>
        <p:nvPicPr>
          <p:cNvPr id="13" name="Picture 12" descr="A person wearing a hat and holding up a peace sign&#10;&#10;Description automatically generated">
            <a:extLst>
              <a:ext uri="{FF2B5EF4-FFF2-40B4-BE49-F238E27FC236}">
                <a16:creationId xmlns:a16="http://schemas.microsoft.com/office/drawing/2014/main" id="{1CFD7058-E557-8A8B-2A7F-BFD89B60B9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27"/>
          <a:stretch/>
        </p:blipFill>
        <p:spPr>
          <a:xfrm>
            <a:off x="9218612" y="4062590"/>
            <a:ext cx="2806700" cy="27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871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1C025C2-65BE-E714-F757-CBBF5A6528DB}"/>
              </a:ext>
            </a:extLst>
          </p:cNvPr>
          <p:cNvSpPr/>
          <p:nvPr/>
        </p:nvSpPr>
        <p:spPr>
          <a:xfrm>
            <a:off x="-1" y="1410"/>
            <a:ext cx="12188825" cy="353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ysClr val="windowText" lastClr="000000"/>
              </a:solidFill>
            </a:endParaRPr>
          </a:p>
        </p:txBody>
      </p:sp>
      <p:pic>
        <p:nvPicPr>
          <p:cNvPr id="15" name="Picture 14" descr="A person wearing a hat and making a peace sign&#10;&#10;Description automatically generated">
            <a:extLst>
              <a:ext uri="{FF2B5EF4-FFF2-40B4-BE49-F238E27FC236}">
                <a16:creationId xmlns:a16="http://schemas.microsoft.com/office/drawing/2014/main" id="{9FBDF1F3-2061-48F4-A70C-BE30309A9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765" y="83864"/>
            <a:ext cx="8711291" cy="6690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303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8883" y="1905002"/>
            <a:ext cx="9751060" cy="2147926"/>
          </a:xfrm>
        </p:spPr>
        <p:txBody>
          <a:bodyPr anchor="ctr">
            <a:normAutofit/>
          </a:bodyPr>
          <a:lstStyle/>
          <a:p>
            <a:r>
              <a:rPr lang="en-US" sz="5400" b="0" i="0" u="none" strike="noStrike" dirty="0">
                <a:solidFill>
                  <a:srgbClr val="FF0000"/>
                </a:solidFill>
                <a:effectLst/>
              </a:rPr>
              <a:t>#1 </a:t>
            </a:r>
            <a:br>
              <a:rPr lang="en-US" sz="5400" b="0" i="0" u="none" strike="noStrike" dirty="0">
                <a:effectLst/>
              </a:rPr>
            </a:br>
            <a:r>
              <a:rPr lang="en-US" sz="5400" b="0" i="0" u="none" strike="noStrike" dirty="0">
                <a:effectLst/>
              </a:rPr>
              <a:t>TS Eras</a:t>
            </a:r>
            <a:br>
              <a:rPr lang="en-US" sz="5400" b="0" i="0" u="none" strike="noStrike" dirty="0">
                <a:effectLst/>
              </a:rPr>
            </a:br>
            <a:r>
              <a:rPr lang="en-US" sz="5400" b="0" i="0" u="none" strike="noStrike" dirty="0">
                <a:effectLst/>
              </a:rPr>
              <a:t>Puzzle</a:t>
            </a:r>
          </a:p>
        </p:txBody>
      </p:sp>
    </p:spTree>
    <p:extLst>
      <p:ext uri="{BB962C8B-B14F-4D97-AF65-F5344CB8AC3E}">
        <p14:creationId xmlns:p14="http://schemas.microsoft.com/office/powerpoint/2010/main" val="2611363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7EADECF-4669-DFFC-D53A-B2B55670D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0706" y="2893253"/>
            <a:ext cx="5180251" cy="1041400"/>
          </a:xfrm>
        </p:spPr>
        <p:txBody>
          <a:bodyPr/>
          <a:lstStyle/>
          <a:p>
            <a:pPr algn="ctr"/>
            <a:r>
              <a:rPr lang="en-US" dirty="0"/>
              <a:t>13 minutes or 13 hours for this challenge</a:t>
            </a:r>
          </a:p>
        </p:txBody>
      </p:sp>
      <p:pic>
        <p:nvPicPr>
          <p:cNvPr id="3" name="Picture 2" descr="A hand holding a puzzle&#10;&#10;Description automatically generated">
            <a:extLst>
              <a:ext uri="{FF2B5EF4-FFF2-40B4-BE49-F238E27FC236}">
                <a16:creationId xmlns:a16="http://schemas.microsoft.com/office/drawing/2014/main" id="{ECCCC528-C192-1AC9-FB60-C43CC50C30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407" b="-1"/>
          <a:stretch/>
        </p:blipFill>
        <p:spPr>
          <a:xfrm rot="5400000">
            <a:off x="115445" y="875024"/>
            <a:ext cx="5862706" cy="507785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2100437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8883" y="1905002"/>
            <a:ext cx="9751060" cy="2147926"/>
          </a:xfrm>
        </p:spPr>
        <p:txBody>
          <a:bodyPr anchor="ctr">
            <a:normAutofit/>
          </a:bodyPr>
          <a:lstStyle/>
          <a:p>
            <a:r>
              <a:rPr lang="en-US" sz="5400" b="0" i="0" u="none" strike="noStrike" dirty="0">
                <a:solidFill>
                  <a:srgbClr val="FF0000"/>
                </a:solidFill>
                <a:effectLst/>
              </a:rPr>
              <a:t>#2 </a:t>
            </a:r>
            <a:br>
              <a:rPr lang="en-US" sz="5400" b="0" i="0" u="none" strike="noStrike" dirty="0">
                <a:effectLst/>
              </a:rPr>
            </a:br>
            <a:r>
              <a:rPr lang="en-US" sz="5400" b="0" i="0" u="none" strike="noStrike" dirty="0">
                <a:effectLst/>
              </a:rPr>
              <a:t>TS Riddles</a:t>
            </a:r>
          </a:p>
        </p:txBody>
      </p:sp>
    </p:spTree>
    <p:extLst>
      <p:ext uri="{BB962C8B-B14F-4D97-AF65-F5344CB8AC3E}">
        <p14:creationId xmlns:p14="http://schemas.microsoft.com/office/powerpoint/2010/main" val="241927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9132" y="1781210"/>
            <a:ext cx="5180251" cy="580990"/>
          </a:xfrm>
        </p:spPr>
        <p:txBody>
          <a:bodyPr>
            <a:normAutofit/>
          </a:bodyPr>
          <a:lstStyle/>
          <a:p>
            <a:r>
              <a:rPr lang="en-US" b="1" dirty="0">
                <a:highlight>
                  <a:srgbClr val="000000"/>
                </a:highlight>
              </a:rPr>
              <a:t>Options: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F0653A-C592-7932-3701-37C7FF1D6D14}"/>
              </a:ext>
            </a:extLst>
          </p:cNvPr>
          <p:cNvSpPr txBox="1"/>
          <p:nvPr/>
        </p:nvSpPr>
        <p:spPr>
          <a:xfrm>
            <a:off x="271064" y="1781210"/>
            <a:ext cx="6099048" cy="36797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b="1" i="0" u="none" strike="noStrike" dirty="0">
                <a:effectLst/>
                <a:latin typeface="system-ui"/>
              </a:rPr>
              <a:t>She's above the trees</a:t>
            </a:r>
            <a:br>
              <a:rPr lang="en-US" dirty="0"/>
            </a:br>
            <a:r>
              <a:rPr lang="en-US" b="1" i="0" u="none" strike="noStrike" dirty="0">
                <a:effectLst/>
                <a:latin typeface="system-ui"/>
              </a:rPr>
              <a:t>She sees the other side of things</a:t>
            </a:r>
            <a:br>
              <a:rPr lang="en-US" dirty="0"/>
            </a:br>
            <a:r>
              <a:rPr lang="en-US" b="1" i="0" u="none" strike="noStrike" dirty="0">
                <a:effectLst/>
                <a:latin typeface="system-ui"/>
              </a:rPr>
              <a:t>There's red, injury, and nightfall</a:t>
            </a:r>
            <a:br>
              <a:rPr lang="en-US" dirty="0"/>
            </a:br>
            <a:r>
              <a:rPr lang="en-US" b="1" i="0" u="none" strike="noStrike" dirty="0">
                <a:effectLst/>
                <a:latin typeface="system-ui"/>
              </a:rPr>
              <a:t>But she's learning to leave it all behind</a:t>
            </a:r>
            <a:br>
              <a:rPr lang="en-US" dirty="0"/>
            </a:br>
            <a:r>
              <a:rPr lang="en-US" b="1" i="0" u="none" strike="noStrike" dirty="0">
                <a:effectLst/>
                <a:latin typeface="system-ui"/>
              </a:rPr>
              <a:t>For something much better ahead</a:t>
            </a:r>
            <a:endParaRPr lang="en-US" dirty="0"/>
          </a:p>
        </p:txBody>
      </p:sp>
      <p:pic>
        <p:nvPicPr>
          <p:cNvPr id="8" name="Picture 7" descr="A screenshot of a phone&#10;&#10;Description automatically generated">
            <a:extLst>
              <a:ext uri="{FF2B5EF4-FFF2-40B4-BE49-F238E27FC236}">
                <a16:creationId xmlns:a16="http://schemas.microsoft.com/office/drawing/2014/main" id="{F294EB3A-16AA-2262-2D4E-DE64D9AA62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95"/>
          <a:stretch/>
        </p:blipFill>
        <p:spPr>
          <a:xfrm>
            <a:off x="6399132" y="2722137"/>
            <a:ext cx="4648280" cy="221433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14D570F-7B02-E119-6E54-828841660FAD}"/>
              </a:ext>
            </a:extLst>
          </p:cNvPr>
          <p:cNvSpPr txBox="1"/>
          <p:nvPr/>
        </p:nvSpPr>
        <p:spPr>
          <a:xfrm>
            <a:off x="271064" y="1156934"/>
            <a:ext cx="16764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highlight>
                  <a:srgbClr val="FF0000"/>
                </a:highlight>
              </a:rPr>
              <a:t>#1</a:t>
            </a:r>
          </a:p>
        </p:txBody>
      </p:sp>
    </p:spTree>
    <p:extLst>
      <p:ext uri="{BB962C8B-B14F-4D97-AF65-F5344CB8AC3E}">
        <p14:creationId xmlns:p14="http://schemas.microsoft.com/office/powerpoint/2010/main" val="363266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9132" y="1781210"/>
            <a:ext cx="5180251" cy="580990"/>
          </a:xfrm>
        </p:spPr>
        <p:txBody>
          <a:bodyPr>
            <a:normAutofit/>
          </a:bodyPr>
          <a:lstStyle/>
          <a:p>
            <a:r>
              <a:rPr lang="en-US" b="1" dirty="0">
                <a:highlight>
                  <a:srgbClr val="000000"/>
                </a:highlight>
              </a:rPr>
              <a:t>Options: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F0653A-C592-7932-3701-37C7FF1D6D14}"/>
              </a:ext>
            </a:extLst>
          </p:cNvPr>
          <p:cNvSpPr txBox="1"/>
          <p:nvPr/>
        </p:nvSpPr>
        <p:spPr>
          <a:xfrm>
            <a:off x="264968" y="1219773"/>
            <a:ext cx="6099048" cy="44184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b="1" i="0" u="none" strike="noStrike" dirty="0">
                <a:effectLst/>
                <a:latin typeface="system-ui"/>
              </a:rPr>
              <a:t>Tears are being wept in a radiant room</a:t>
            </a:r>
            <a:br>
              <a:rPr lang="en-US" b="1" i="0" u="none" strike="noStrike" dirty="0">
                <a:effectLst/>
                <a:latin typeface="system-ui"/>
              </a:rPr>
            </a:br>
            <a:r>
              <a:rPr lang="en-US" b="1" i="0" u="none" strike="noStrike" dirty="0">
                <a:effectLst/>
                <a:latin typeface="system-ui"/>
              </a:rPr>
              <a:t>The power of two, yet so completely divided</a:t>
            </a:r>
            <a:br>
              <a:rPr lang="en-US" b="1" i="0" u="none" strike="noStrike" dirty="0">
                <a:effectLst/>
                <a:latin typeface="system-ui"/>
              </a:rPr>
            </a:br>
            <a:r>
              <a:rPr lang="en-US" b="1" i="0" u="none" strike="noStrike" dirty="0">
                <a:effectLst/>
                <a:latin typeface="system-ui"/>
              </a:rPr>
              <a:t>She can never go home</a:t>
            </a:r>
            <a:br>
              <a:rPr lang="en-US" b="1" i="0" u="none" strike="noStrike" dirty="0">
                <a:effectLst/>
                <a:latin typeface="system-ui"/>
              </a:rPr>
            </a:br>
            <a:r>
              <a:rPr lang="en-US" b="1" i="0" u="none" strike="noStrike" dirty="0">
                <a:effectLst/>
                <a:latin typeface="system-ui"/>
              </a:rPr>
              <a:t>The other is incinerated by her flames</a:t>
            </a:r>
            <a:br>
              <a:rPr lang="en-US" b="1" i="0" u="none" strike="noStrike" dirty="0">
                <a:effectLst/>
                <a:latin typeface="system-ui"/>
              </a:rPr>
            </a:br>
            <a:r>
              <a:rPr lang="en-US" b="1" i="0" u="none" strike="noStrike" dirty="0">
                <a:effectLst/>
                <a:latin typeface="system-ui"/>
              </a:rPr>
              <a:t>Hauntings light the scene</a:t>
            </a:r>
            <a:br>
              <a:rPr lang="en-US" b="1" i="0" u="none" strike="noStrike" dirty="0">
                <a:effectLst/>
                <a:latin typeface="system-ui"/>
              </a:rPr>
            </a:br>
            <a:r>
              <a:rPr lang="en-US" b="1" i="0" u="none" strike="noStrike" dirty="0">
                <a:effectLst/>
                <a:latin typeface="system-ui"/>
              </a:rPr>
              <a:t>She could never go with grace</a:t>
            </a:r>
            <a:endParaRPr lang="en-US" dirty="0"/>
          </a:p>
        </p:txBody>
      </p:sp>
      <p:pic>
        <p:nvPicPr>
          <p:cNvPr id="4" name="Picture 3" descr="A screenshot of a phone&#10;&#10;Description automatically generated">
            <a:extLst>
              <a:ext uri="{FF2B5EF4-FFF2-40B4-BE49-F238E27FC236}">
                <a16:creationId xmlns:a16="http://schemas.microsoft.com/office/drawing/2014/main" id="{9DBDA59F-5965-053B-74AA-7D8A59AFD1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01"/>
          <a:stretch/>
        </p:blipFill>
        <p:spPr>
          <a:xfrm>
            <a:off x="6525457" y="2667000"/>
            <a:ext cx="4927600" cy="22257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F8237B9-612B-8D8B-42FA-A90208F1F180}"/>
              </a:ext>
            </a:extLst>
          </p:cNvPr>
          <p:cNvSpPr txBox="1"/>
          <p:nvPr/>
        </p:nvSpPr>
        <p:spPr>
          <a:xfrm>
            <a:off x="303004" y="825559"/>
            <a:ext cx="16764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highlight>
                  <a:srgbClr val="FF0000"/>
                </a:highlight>
              </a:rPr>
              <a:t>#2</a:t>
            </a:r>
          </a:p>
        </p:txBody>
      </p:sp>
    </p:spTree>
    <p:extLst>
      <p:ext uri="{BB962C8B-B14F-4D97-AF65-F5344CB8AC3E}">
        <p14:creationId xmlns:p14="http://schemas.microsoft.com/office/powerpoint/2010/main" val="1330769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9132" y="1781210"/>
            <a:ext cx="5180251" cy="580990"/>
          </a:xfrm>
        </p:spPr>
        <p:txBody>
          <a:bodyPr>
            <a:normAutofit/>
          </a:bodyPr>
          <a:lstStyle/>
          <a:p>
            <a:r>
              <a:rPr lang="en-US" b="1" dirty="0">
                <a:highlight>
                  <a:srgbClr val="000000"/>
                </a:highlight>
              </a:rPr>
              <a:t>Options: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F0653A-C592-7932-3701-37C7FF1D6D14}"/>
              </a:ext>
            </a:extLst>
          </p:cNvPr>
          <p:cNvSpPr txBox="1"/>
          <p:nvPr/>
        </p:nvSpPr>
        <p:spPr>
          <a:xfrm>
            <a:off x="303212" y="1888033"/>
            <a:ext cx="6629400" cy="3231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100" b="1" i="0" u="none" strike="noStrike" dirty="0">
                <a:effectLst/>
                <a:latin typeface="system-ui"/>
              </a:rPr>
              <a:t>There was a spotlight on the lake</a:t>
            </a:r>
            <a:br>
              <a:rPr lang="en-US" sz="2100" b="1" i="0" u="none" strike="noStrike" dirty="0">
                <a:effectLst/>
                <a:latin typeface="system-ui"/>
              </a:rPr>
            </a:br>
            <a:r>
              <a:rPr lang="en-US" sz="2100" b="1" i="0" u="none" strike="noStrike" dirty="0">
                <a:effectLst/>
                <a:latin typeface="system-ui"/>
              </a:rPr>
              <a:t>Glimmering eyes and a Chevy truck w/a boy inside</a:t>
            </a:r>
            <a:br>
              <a:rPr lang="en-US" sz="2100" b="1" i="0" u="none" strike="noStrike" dirty="0">
                <a:effectLst/>
                <a:latin typeface="system-ui"/>
              </a:rPr>
            </a:br>
            <a:r>
              <a:rPr lang="en-US" sz="2100" b="1" i="0" u="none" strike="noStrike" dirty="0">
                <a:effectLst/>
                <a:latin typeface="system-ui"/>
              </a:rPr>
              <a:t>Old used blue jeans and a small black dress</a:t>
            </a:r>
            <a:br>
              <a:rPr lang="en-US" sz="2100" b="1" i="0" u="none" strike="noStrike" dirty="0">
                <a:effectLst/>
                <a:latin typeface="system-ui"/>
              </a:rPr>
            </a:br>
            <a:r>
              <a:rPr lang="en-US" sz="2100" b="1" i="0" u="none" strike="noStrike" dirty="0">
                <a:effectLst/>
                <a:latin typeface="system-ui"/>
              </a:rPr>
              <a:t>And a box concealed underneath a bed</a:t>
            </a:r>
            <a:br>
              <a:rPr lang="en-US" sz="2100" b="1" i="0" u="none" strike="noStrike" dirty="0">
                <a:effectLst/>
                <a:latin typeface="system-ui"/>
              </a:rPr>
            </a:br>
            <a:r>
              <a:rPr lang="en-US" sz="2100" b="1" i="0" u="none" strike="noStrike" dirty="0">
                <a:effectLst/>
                <a:latin typeface="system-ui"/>
              </a:rPr>
              <a:t>The stars were never put to shame</a:t>
            </a:r>
            <a:endParaRPr lang="en-US" sz="2100" dirty="0"/>
          </a:p>
        </p:txBody>
      </p:sp>
      <p:pic>
        <p:nvPicPr>
          <p:cNvPr id="5" name="Picture 4" descr="A white square with black dots&#10;&#10;Description automatically generated">
            <a:extLst>
              <a:ext uri="{FF2B5EF4-FFF2-40B4-BE49-F238E27FC236}">
                <a16:creationId xmlns:a16="http://schemas.microsoft.com/office/drawing/2014/main" id="{56925D2C-EDEF-90CF-CE30-191C3E57BB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9" r="15092"/>
          <a:stretch/>
        </p:blipFill>
        <p:spPr>
          <a:xfrm>
            <a:off x="6399132" y="2885197"/>
            <a:ext cx="5180251" cy="108760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A1E067E-AB84-1FEA-8663-E04832E1F3F5}"/>
              </a:ext>
            </a:extLst>
          </p:cNvPr>
          <p:cNvSpPr txBox="1"/>
          <p:nvPr/>
        </p:nvSpPr>
        <p:spPr>
          <a:xfrm>
            <a:off x="316864" y="1114425"/>
            <a:ext cx="16764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highlight>
                  <a:srgbClr val="FF0000"/>
                </a:highlight>
              </a:rPr>
              <a:t>#3</a:t>
            </a:r>
          </a:p>
        </p:txBody>
      </p:sp>
    </p:spTree>
    <p:extLst>
      <p:ext uri="{BB962C8B-B14F-4D97-AF65-F5344CB8AC3E}">
        <p14:creationId xmlns:p14="http://schemas.microsoft.com/office/powerpoint/2010/main" val="954664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9132" y="1781210"/>
            <a:ext cx="5180251" cy="580990"/>
          </a:xfrm>
        </p:spPr>
        <p:txBody>
          <a:bodyPr>
            <a:normAutofit/>
          </a:bodyPr>
          <a:lstStyle/>
          <a:p>
            <a:r>
              <a:rPr lang="en-US" b="1" dirty="0">
                <a:highlight>
                  <a:srgbClr val="000000"/>
                </a:highlight>
              </a:rPr>
              <a:t>Options: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F0653A-C592-7932-3701-37C7FF1D6D14}"/>
              </a:ext>
            </a:extLst>
          </p:cNvPr>
          <p:cNvSpPr txBox="1"/>
          <p:nvPr/>
        </p:nvSpPr>
        <p:spPr>
          <a:xfrm>
            <a:off x="227012" y="1906179"/>
            <a:ext cx="6629400" cy="25850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100" b="1" i="0" u="none" strike="noStrike" dirty="0">
                <a:effectLst/>
                <a:latin typeface="system-ui"/>
              </a:rPr>
              <a:t>Bleachers, a sign through an open window</a:t>
            </a:r>
            <a:br>
              <a:rPr lang="en-US" sz="2100" dirty="0"/>
            </a:br>
            <a:r>
              <a:rPr lang="en-US" sz="2100" b="1" i="0" u="none" strike="noStrike" dirty="0">
                <a:effectLst/>
                <a:latin typeface="system-ui"/>
              </a:rPr>
              <a:t>Dreaming about a day that may never come</a:t>
            </a:r>
            <a:br>
              <a:rPr lang="en-US" sz="2100" dirty="0"/>
            </a:br>
            <a:r>
              <a:rPr lang="en-US" sz="2100" b="1" i="0" u="none" strike="noStrike" dirty="0">
                <a:effectLst/>
                <a:latin typeface="system-ui"/>
              </a:rPr>
              <a:t>Her high heels don't compare to me and my t-shirts</a:t>
            </a:r>
            <a:br>
              <a:rPr lang="en-US" sz="2100" dirty="0"/>
            </a:br>
            <a:r>
              <a:rPr lang="en-US" sz="2100" b="1" i="0" u="none" strike="noStrike" dirty="0">
                <a:effectLst/>
                <a:latin typeface="system-ui"/>
              </a:rPr>
              <a:t>She'll never know your story like I do</a:t>
            </a:r>
            <a:endParaRPr lang="en-US" sz="2100" dirty="0"/>
          </a:p>
        </p:txBody>
      </p:sp>
      <p:pic>
        <p:nvPicPr>
          <p:cNvPr id="4" name="Picture 3" descr="A white square with black dots&#10;&#10;Description automatically generated">
            <a:extLst>
              <a:ext uri="{FF2B5EF4-FFF2-40B4-BE49-F238E27FC236}">
                <a16:creationId xmlns:a16="http://schemas.microsoft.com/office/drawing/2014/main" id="{CCAE8325-FC66-3D3C-2607-38F7EE8C63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7" r="14379" b="-654"/>
          <a:stretch/>
        </p:blipFill>
        <p:spPr>
          <a:xfrm>
            <a:off x="6399132" y="2833980"/>
            <a:ext cx="5511800" cy="1066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FCAE587-6336-7242-B5BA-66B4D3733E46}"/>
              </a:ext>
            </a:extLst>
          </p:cNvPr>
          <p:cNvSpPr txBox="1"/>
          <p:nvPr/>
        </p:nvSpPr>
        <p:spPr>
          <a:xfrm>
            <a:off x="227012" y="1129594"/>
            <a:ext cx="16764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highlight>
                  <a:srgbClr val="FF0000"/>
                </a:highlight>
              </a:rPr>
              <a:t>#4</a:t>
            </a:r>
          </a:p>
        </p:txBody>
      </p:sp>
    </p:spTree>
    <p:extLst>
      <p:ext uri="{BB962C8B-B14F-4D97-AF65-F5344CB8AC3E}">
        <p14:creationId xmlns:p14="http://schemas.microsoft.com/office/powerpoint/2010/main" val="3470865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9132" y="1781210"/>
            <a:ext cx="5180251" cy="580990"/>
          </a:xfrm>
        </p:spPr>
        <p:txBody>
          <a:bodyPr>
            <a:normAutofit/>
          </a:bodyPr>
          <a:lstStyle/>
          <a:p>
            <a:r>
              <a:rPr lang="en-US" b="1" dirty="0">
                <a:highlight>
                  <a:srgbClr val="000000"/>
                </a:highlight>
              </a:rPr>
              <a:t>Options: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F0653A-C592-7932-3701-37C7FF1D6D14}"/>
              </a:ext>
            </a:extLst>
          </p:cNvPr>
          <p:cNvSpPr txBox="1"/>
          <p:nvPr/>
        </p:nvSpPr>
        <p:spPr>
          <a:xfrm>
            <a:off x="227012" y="1609725"/>
            <a:ext cx="6629400" cy="431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000" b="1" i="0" u="none" strike="noStrike" dirty="0">
                <a:effectLst/>
                <a:latin typeface="system-ui"/>
              </a:rPr>
              <a:t>Sparkling night, shifting eyes (whispering)</a:t>
            </a:r>
            <a:br>
              <a:rPr lang="en-US" sz="2000" b="1" i="0" u="none" strike="noStrike" dirty="0">
                <a:effectLst/>
                <a:latin typeface="system-ui"/>
              </a:rPr>
            </a:br>
            <a:r>
              <a:rPr lang="en-US" sz="2000" b="1" i="0" u="none" strike="noStrike" dirty="0">
                <a:effectLst/>
                <a:latin typeface="system-ui"/>
              </a:rPr>
              <a:t>Playful remarks, silhouette starts</a:t>
            </a:r>
            <a:br>
              <a:rPr lang="en-US" sz="2000" b="1" i="0" u="none" strike="noStrike" dirty="0">
                <a:effectLst/>
                <a:latin typeface="system-ui"/>
              </a:rPr>
            </a:br>
            <a:r>
              <a:rPr lang="en-US" sz="2000" b="1" i="0" u="none" strike="noStrike" dirty="0">
                <a:effectLst/>
                <a:latin typeface="system-ui"/>
              </a:rPr>
              <a:t>Secret notes passed, an echoing name</a:t>
            </a:r>
            <a:br>
              <a:rPr lang="en-US" sz="2000" b="1" i="0" u="none" strike="noStrike" dirty="0">
                <a:effectLst/>
                <a:latin typeface="system-ui"/>
              </a:rPr>
            </a:br>
            <a:r>
              <a:rPr lang="en-US" sz="2000" b="1" i="0" u="none" strike="noStrike" dirty="0">
                <a:effectLst/>
                <a:latin typeface="system-ui"/>
              </a:rPr>
              <a:t>Smile in faux</a:t>
            </a:r>
            <a:br>
              <a:rPr lang="en-US" sz="2000" b="1" i="0" u="none" strike="noStrike" dirty="0">
                <a:effectLst/>
                <a:latin typeface="system-ui"/>
              </a:rPr>
            </a:br>
            <a:r>
              <a:rPr lang="en-US" sz="2000" b="1" i="0" u="none" strike="noStrike" dirty="0">
                <a:effectLst/>
                <a:latin typeface="system-ui"/>
              </a:rPr>
              <a:t>Please don't be in love</a:t>
            </a:r>
            <a:br>
              <a:rPr lang="en-US" sz="2000" b="1" i="0" u="none" strike="noStrike" dirty="0">
                <a:effectLst/>
                <a:latin typeface="system-ui"/>
              </a:rPr>
            </a:br>
            <a:r>
              <a:rPr lang="en-US" sz="2000" b="1" i="0" u="none" strike="noStrike" dirty="0">
                <a:effectLst/>
                <a:latin typeface="system-ui"/>
              </a:rPr>
              <a:t>Please don't be in love</a:t>
            </a:r>
            <a:br>
              <a:rPr lang="en-US" sz="2000" b="1" i="0" u="none" strike="noStrike" dirty="0">
                <a:effectLst/>
                <a:latin typeface="system-ui"/>
              </a:rPr>
            </a:br>
            <a:r>
              <a:rPr lang="en-US" sz="2000" b="1" i="0" u="none" strike="noStrike" dirty="0">
                <a:effectLst/>
                <a:latin typeface="system-ui"/>
              </a:rPr>
              <a:t>Please don't be in love</a:t>
            </a:r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CAE587-6336-7242-B5BA-66B4D3733E46}"/>
              </a:ext>
            </a:extLst>
          </p:cNvPr>
          <p:cNvSpPr txBox="1"/>
          <p:nvPr/>
        </p:nvSpPr>
        <p:spPr>
          <a:xfrm>
            <a:off x="227012" y="1129594"/>
            <a:ext cx="16764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highlight>
                  <a:srgbClr val="FF0000"/>
                </a:highlight>
              </a:rPr>
              <a:t>#5</a:t>
            </a:r>
          </a:p>
        </p:txBody>
      </p:sp>
      <p:pic>
        <p:nvPicPr>
          <p:cNvPr id="5" name="Picture 4" descr="A white square with a black line&#10;&#10;Description automatically generated with medium confidence">
            <a:extLst>
              <a:ext uri="{FF2B5EF4-FFF2-40B4-BE49-F238E27FC236}">
                <a16:creationId xmlns:a16="http://schemas.microsoft.com/office/drawing/2014/main" id="{18821384-2532-48E7-CFC0-2AA108CE45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132" y="2945739"/>
            <a:ext cx="5439892" cy="966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473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9132" y="1781210"/>
            <a:ext cx="5180251" cy="580990"/>
          </a:xfrm>
        </p:spPr>
        <p:txBody>
          <a:bodyPr>
            <a:normAutofit/>
          </a:bodyPr>
          <a:lstStyle/>
          <a:p>
            <a:r>
              <a:rPr lang="en-US" b="1" dirty="0">
                <a:highlight>
                  <a:srgbClr val="000000"/>
                </a:highlight>
              </a:rPr>
              <a:t>Options: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F0653A-C592-7932-3701-37C7FF1D6D14}"/>
              </a:ext>
            </a:extLst>
          </p:cNvPr>
          <p:cNvSpPr txBox="1"/>
          <p:nvPr/>
        </p:nvSpPr>
        <p:spPr>
          <a:xfrm>
            <a:off x="227012" y="1621917"/>
            <a:ext cx="6629400" cy="36797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b="1" i="0" u="none" strike="noStrike" dirty="0">
                <a:effectLst/>
                <a:latin typeface="system-ui"/>
              </a:rPr>
              <a:t>Late November and a jet stream</a:t>
            </a:r>
            <a:br>
              <a:rPr lang="en-US" dirty="0"/>
            </a:br>
            <a:r>
              <a:rPr lang="en-US" b="1" i="0" u="none" strike="noStrike" dirty="0">
                <a:effectLst/>
                <a:latin typeface="system-ui"/>
              </a:rPr>
              <a:t>Swinging jokers and queens</a:t>
            </a:r>
            <a:br>
              <a:rPr lang="en-US" dirty="0"/>
            </a:br>
            <a:r>
              <a:rPr lang="en-US" b="1" i="0" u="none" strike="noStrike" dirty="0">
                <a:effectLst/>
                <a:latin typeface="system-ui"/>
              </a:rPr>
              <a:t>Making forts and trusting him like a sibling</a:t>
            </a:r>
            <a:br>
              <a:rPr lang="en-US" dirty="0"/>
            </a:br>
            <a:r>
              <a:rPr lang="en-US" b="1" i="0" u="none" strike="noStrike" dirty="0">
                <a:effectLst/>
                <a:latin typeface="system-ui"/>
              </a:rPr>
              <a:t>Liars and guns</a:t>
            </a:r>
            <a:br>
              <a:rPr lang="en-US" dirty="0"/>
            </a:br>
            <a:r>
              <a:rPr lang="en-US" b="1" i="0" u="none" strike="noStrike" dirty="0">
                <a:effectLst/>
                <a:latin typeface="system-ui"/>
              </a:rPr>
              <a:t>Acronyms and thorns</a:t>
            </a:r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CAE587-6336-7242-B5BA-66B4D3733E46}"/>
              </a:ext>
            </a:extLst>
          </p:cNvPr>
          <p:cNvSpPr txBox="1"/>
          <p:nvPr/>
        </p:nvSpPr>
        <p:spPr>
          <a:xfrm>
            <a:off x="227012" y="1129594"/>
            <a:ext cx="16764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highlight>
                  <a:srgbClr val="FF0000"/>
                </a:highlight>
              </a:rPr>
              <a:t>#6</a:t>
            </a:r>
          </a:p>
        </p:txBody>
      </p:sp>
      <p:pic>
        <p:nvPicPr>
          <p:cNvPr id="4" name="Picture 3" descr="A white square with black dots&#10;&#10;Description automatically generated with medium confidence">
            <a:extLst>
              <a:ext uri="{FF2B5EF4-FFF2-40B4-BE49-F238E27FC236}">
                <a16:creationId xmlns:a16="http://schemas.microsoft.com/office/drawing/2014/main" id="{9CF8099A-1673-608F-D15E-878E78DDFF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078" y="2905125"/>
            <a:ext cx="5435763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00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9132" y="1781210"/>
            <a:ext cx="5180251" cy="580990"/>
          </a:xfrm>
        </p:spPr>
        <p:txBody>
          <a:bodyPr>
            <a:normAutofit/>
          </a:bodyPr>
          <a:lstStyle/>
          <a:p>
            <a:r>
              <a:rPr lang="en-US" b="1" dirty="0">
                <a:highlight>
                  <a:srgbClr val="000000"/>
                </a:highlight>
              </a:rPr>
              <a:t>Options: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F0653A-C592-7932-3701-37C7FF1D6D14}"/>
              </a:ext>
            </a:extLst>
          </p:cNvPr>
          <p:cNvSpPr txBox="1"/>
          <p:nvPr/>
        </p:nvSpPr>
        <p:spPr>
          <a:xfrm>
            <a:off x="227012" y="1621917"/>
            <a:ext cx="6629400" cy="36822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ct val="200000"/>
              </a:lnSpc>
            </a:pPr>
            <a:r>
              <a:rPr lang="en-US" b="1" i="0" u="none" strike="noStrike" dirty="0">
                <a:effectLst/>
                <a:latin typeface="system-ui"/>
              </a:rPr>
              <a:t>I heard rumors about why</a:t>
            </a:r>
            <a:br>
              <a:rPr lang="en-US" b="1" i="0" u="none" strike="noStrike" dirty="0">
                <a:effectLst/>
                <a:latin typeface="system-ui"/>
              </a:rPr>
            </a:br>
            <a:r>
              <a:rPr lang="en-US" b="1" i="0" u="none" strike="noStrike" dirty="0">
                <a:effectLst/>
                <a:latin typeface="system-ui"/>
              </a:rPr>
              <a:t>I don't think it’s b/c of them</a:t>
            </a:r>
            <a:br>
              <a:rPr lang="en-US" b="1" i="0" u="none" strike="noStrike" dirty="0">
                <a:effectLst/>
                <a:latin typeface="system-ui"/>
              </a:rPr>
            </a:br>
            <a:r>
              <a:rPr lang="en-US" b="1" i="0" u="none" strike="noStrike" dirty="0">
                <a:effectLst/>
                <a:latin typeface="system-ui"/>
              </a:rPr>
              <a:t>Skateboards and gardens</a:t>
            </a:r>
            <a:br>
              <a:rPr lang="en-US" b="1" i="0" u="none" strike="noStrike" dirty="0">
                <a:effectLst/>
                <a:latin typeface="system-ui"/>
              </a:rPr>
            </a:br>
            <a:r>
              <a:rPr lang="en-US" b="1" i="0" u="none" strike="noStrike" dirty="0">
                <a:effectLst/>
                <a:latin typeface="system-ui"/>
              </a:rPr>
              <a:t>Cardigans and stupid friends</a:t>
            </a:r>
            <a:br>
              <a:rPr lang="en-US" b="1" i="0" u="none" strike="noStrike" dirty="0">
                <a:effectLst/>
                <a:latin typeface="system-ui"/>
              </a:rPr>
            </a:br>
            <a:r>
              <a:rPr lang="en-US" b="1" i="0" u="none" strike="noStrike" dirty="0">
                <a:effectLst/>
                <a:latin typeface="system-ui"/>
              </a:rPr>
              <a:t>Would you lead me?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CAE587-6336-7242-B5BA-66B4D3733E46}"/>
              </a:ext>
            </a:extLst>
          </p:cNvPr>
          <p:cNvSpPr txBox="1"/>
          <p:nvPr/>
        </p:nvSpPr>
        <p:spPr>
          <a:xfrm>
            <a:off x="227012" y="1129594"/>
            <a:ext cx="16764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highlight>
                  <a:srgbClr val="FF0000"/>
                </a:highlight>
              </a:rPr>
              <a:t>#7</a:t>
            </a:r>
          </a:p>
        </p:txBody>
      </p:sp>
      <p:pic>
        <p:nvPicPr>
          <p:cNvPr id="5" name="Picture 4" descr="A white square with black lines&#10;&#10;Description automatically generated with medium confidence">
            <a:extLst>
              <a:ext uri="{FF2B5EF4-FFF2-40B4-BE49-F238E27FC236}">
                <a16:creationId xmlns:a16="http://schemas.microsoft.com/office/drawing/2014/main" id="{FCE0E533-555E-27C1-7CD8-6945304528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132" y="2880526"/>
            <a:ext cx="5533789" cy="1165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77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162" y="482600"/>
            <a:ext cx="10360501" cy="1219200"/>
          </a:xfrm>
        </p:spPr>
        <p:txBody>
          <a:bodyPr anchor="b">
            <a:normAutofit/>
          </a:bodyPr>
          <a:lstStyle/>
          <a:p>
            <a:pPr algn="ctr"/>
            <a:r>
              <a:rPr lang="en-US" dirty="0">
                <a:highlight>
                  <a:srgbClr val="000000"/>
                </a:highlight>
              </a:rPr>
              <a:t>Answers: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>
          <a:xfrm>
            <a:off x="914162" y="1803401"/>
            <a:ext cx="10360501" cy="4470400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US" dirty="0">
                <a:effectLst/>
              </a:rPr>
              <a:t>Happiness</a:t>
            </a:r>
          </a:p>
          <a:p>
            <a:pPr>
              <a:buFont typeface="+mj-lt"/>
              <a:buAutoNum type="arabicPeriod"/>
            </a:pPr>
            <a:r>
              <a:rPr lang="en-US" dirty="0">
                <a:effectLst/>
              </a:rPr>
              <a:t>My Tears Ricochet</a:t>
            </a:r>
          </a:p>
          <a:p>
            <a:pPr>
              <a:buFont typeface="+mj-lt"/>
              <a:buAutoNum type="arabicPeriod"/>
            </a:pPr>
            <a:r>
              <a:rPr lang="en-US" dirty="0">
                <a:effectLst/>
              </a:rPr>
              <a:t>Tim McGraw</a:t>
            </a:r>
          </a:p>
          <a:p>
            <a:pPr>
              <a:buFont typeface="+mj-lt"/>
              <a:buAutoNum type="arabicPeriod"/>
            </a:pPr>
            <a:r>
              <a:rPr lang="en-US" dirty="0">
                <a:effectLst/>
              </a:rPr>
              <a:t>You Belong With Me</a:t>
            </a:r>
          </a:p>
          <a:p>
            <a:pPr>
              <a:buFont typeface="+mj-lt"/>
              <a:buAutoNum type="arabicPeriod"/>
            </a:pPr>
            <a:r>
              <a:rPr lang="en-US" dirty="0">
                <a:effectLst/>
              </a:rPr>
              <a:t>Enchanted</a:t>
            </a:r>
          </a:p>
          <a:p>
            <a:pPr>
              <a:buFont typeface="+mj-lt"/>
              <a:buAutoNum type="arabicPeriod"/>
            </a:pPr>
            <a:r>
              <a:rPr lang="en-US" dirty="0">
                <a:effectLst/>
              </a:rPr>
              <a:t>Call It What You Want</a:t>
            </a:r>
          </a:p>
          <a:p>
            <a:pPr>
              <a:buFont typeface="+mj-lt"/>
              <a:buAutoNum type="arabicPeriod"/>
            </a:pPr>
            <a:r>
              <a:rPr lang="en-US" dirty="0">
                <a:effectLst/>
              </a:rPr>
              <a:t>Betty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02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8883" y="1905002"/>
            <a:ext cx="9751060" cy="2147926"/>
          </a:xfrm>
        </p:spPr>
        <p:txBody>
          <a:bodyPr anchor="ctr">
            <a:normAutofit/>
          </a:bodyPr>
          <a:lstStyle/>
          <a:p>
            <a:r>
              <a:rPr lang="en-US" sz="5400" b="0" i="0" u="none" strike="noStrike" dirty="0">
                <a:solidFill>
                  <a:srgbClr val="FF0000"/>
                </a:solidFill>
                <a:effectLst/>
              </a:rPr>
              <a:t>#3 </a:t>
            </a:r>
            <a:br>
              <a:rPr lang="en-US" sz="5400" b="0" i="0" u="none" strike="noStrike" dirty="0">
                <a:effectLst/>
              </a:rPr>
            </a:br>
            <a:r>
              <a:rPr lang="en-US" sz="5400" b="0" i="0" u="none" strike="noStrike" dirty="0">
                <a:effectLst/>
              </a:rPr>
              <a:t>TS Emojis</a:t>
            </a:r>
          </a:p>
        </p:txBody>
      </p:sp>
    </p:spTree>
    <p:extLst>
      <p:ext uri="{BB962C8B-B14F-4D97-AF65-F5344CB8AC3E}">
        <p14:creationId xmlns:p14="http://schemas.microsoft.com/office/powerpoint/2010/main" val="578601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descr="Guess the Taylor Swift Song by Emoji - ERAS TOUR Quiz Challenge">
            <a:hlinkClick r:id="" action="ppaction://media"/>
            <a:extLst>
              <a:ext uri="{FF2B5EF4-FFF2-40B4-BE49-F238E27FC236}">
                <a16:creationId xmlns:a16="http://schemas.microsoft.com/office/drawing/2014/main" id="{8DBC6739-5B79-8C77-E061-8F0066D7615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02023" y="495300"/>
            <a:ext cx="10384778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845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8883" y="1905002"/>
            <a:ext cx="9751060" cy="2147926"/>
          </a:xfrm>
        </p:spPr>
        <p:txBody>
          <a:bodyPr anchor="ctr">
            <a:normAutofit/>
          </a:bodyPr>
          <a:lstStyle/>
          <a:p>
            <a:r>
              <a:rPr lang="en-US" sz="5400" b="0" i="0" u="none" strike="noStrike" dirty="0">
                <a:solidFill>
                  <a:srgbClr val="FF0000"/>
                </a:solidFill>
                <a:effectLst/>
              </a:rPr>
              <a:t>#4 </a:t>
            </a:r>
            <a:br>
              <a:rPr lang="en-US" sz="5400" b="0" i="0" u="none" strike="noStrike" dirty="0">
                <a:effectLst/>
              </a:rPr>
            </a:br>
            <a:r>
              <a:rPr lang="en-US" sz="5400" b="0" i="0" u="none" strike="noStrike" dirty="0">
                <a:effectLst/>
              </a:rPr>
              <a:t>TS Trivia</a:t>
            </a:r>
          </a:p>
        </p:txBody>
      </p:sp>
    </p:spTree>
    <p:extLst>
      <p:ext uri="{BB962C8B-B14F-4D97-AF65-F5344CB8AC3E}">
        <p14:creationId xmlns:p14="http://schemas.microsoft.com/office/powerpoint/2010/main" val="3469332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EECEE-979E-8036-450B-513B18ADB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ighlight>
                  <a:srgbClr val="000000"/>
                </a:highlight>
              </a:rPr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84BC7-0FEF-0EA9-5074-8C311C620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Who produced Taylor Swifts first album?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 her youth, Taylor Swift won a talent show to open for which singer?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26BFA5E5-791C-2F42-C2E6-3C6F13030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12" y="2362200"/>
            <a:ext cx="7772400" cy="1461295"/>
          </a:xfrm>
          <a:prstGeom prst="rect">
            <a:avLst/>
          </a:prstGeom>
        </p:spPr>
      </p:pic>
      <p:pic>
        <p:nvPicPr>
          <p:cNvPr id="7" name="Picture 6" descr="A group of squares with text&#10;&#10;Description automatically generated">
            <a:extLst>
              <a:ext uri="{FF2B5EF4-FFF2-40B4-BE49-F238E27FC236}">
                <a16:creationId xmlns:a16="http://schemas.microsoft.com/office/drawing/2014/main" id="{FB3A5399-E337-C4B3-50D6-8DA98306BF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12" y="5119648"/>
            <a:ext cx="7772400" cy="1586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879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EECEE-979E-8036-450B-513B18ADB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ighlight>
                  <a:srgbClr val="000000"/>
                </a:highlight>
              </a:rPr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84BC7-0FEF-0EA9-5074-8C311C620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Who produced Taylor Swifts first album?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 her youth, Taylor Swift won a talent show to open for which singer?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26BFA5E5-791C-2F42-C2E6-3C6F13030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12" y="2362200"/>
            <a:ext cx="7772400" cy="1461295"/>
          </a:xfrm>
          <a:prstGeom prst="rect">
            <a:avLst/>
          </a:prstGeom>
        </p:spPr>
      </p:pic>
      <p:pic>
        <p:nvPicPr>
          <p:cNvPr id="7" name="Picture 6" descr="A group of squares with text&#10;&#10;Description automatically generated">
            <a:extLst>
              <a:ext uri="{FF2B5EF4-FFF2-40B4-BE49-F238E27FC236}">
                <a16:creationId xmlns:a16="http://schemas.microsoft.com/office/drawing/2014/main" id="{FB3A5399-E337-C4B3-50D6-8DA98306BF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12" y="5119648"/>
            <a:ext cx="7772400" cy="1586204"/>
          </a:xfrm>
          <a:prstGeom prst="rect">
            <a:avLst/>
          </a:prstGeom>
        </p:spPr>
      </p:pic>
      <p:pic>
        <p:nvPicPr>
          <p:cNvPr id="6" name="Graphic 5" descr="Checkbox Checked with solid fill">
            <a:extLst>
              <a:ext uri="{FF2B5EF4-FFF2-40B4-BE49-F238E27FC236}">
                <a16:creationId xmlns:a16="http://schemas.microsoft.com/office/drawing/2014/main" id="{64EFA0B2-06DE-7EA7-B75F-47EE3DCED2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41612" y="2209800"/>
            <a:ext cx="914400" cy="914400"/>
          </a:xfrm>
          <a:prstGeom prst="rect">
            <a:avLst/>
          </a:prstGeom>
        </p:spPr>
      </p:pic>
      <p:pic>
        <p:nvPicPr>
          <p:cNvPr id="8" name="Graphic 7" descr="Checkbox Checked with solid fill">
            <a:extLst>
              <a:ext uri="{FF2B5EF4-FFF2-40B4-BE49-F238E27FC236}">
                <a16:creationId xmlns:a16="http://schemas.microsoft.com/office/drawing/2014/main" id="{2CADF608-A189-3DA9-A2CB-C5F8848E94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13012" y="50292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563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EECEE-979E-8036-450B-513B18ADB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ighlight>
                  <a:srgbClr val="000000"/>
                </a:highlight>
              </a:rPr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84BC7-0FEF-0EA9-5074-8C311C620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How much did the 1989 World Tour make at the end of the tour?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Which store was 'Sounds of the Seasons' exclusively released into?</a:t>
            </a:r>
          </a:p>
        </p:txBody>
      </p:sp>
      <p:pic>
        <p:nvPicPr>
          <p:cNvPr id="6" name="Picture 5" descr="A screenshot of a website&#10;&#10;Description automatically generated">
            <a:extLst>
              <a:ext uri="{FF2B5EF4-FFF2-40B4-BE49-F238E27FC236}">
                <a16:creationId xmlns:a16="http://schemas.microsoft.com/office/drawing/2014/main" id="{BB6B4E12-4CAE-E95C-0095-772AB53E4A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212" y="2362200"/>
            <a:ext cx="7772400" cy="1560807"/>
          </a:xfrm>
          <a:prstGeom prst="rect">
            <a:avLst/>
          </a:prstGeom>
        </p:spPr>
      </p:pic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404FBE56-3801-FFF8-71EB-7F332C2EA5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212" y="4827283"/>
            <a:ext cx="7772400" cy="154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61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EECEE-979E-8036-450B-513B18ADB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ighlight>
                  <a:srgbClr val="000000"/>
                </a:highlight>
              </a:rPr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84BC7-0FEF-0EA9-5074-8C311C620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How much did the 1989 World Tour make at the end of the tour?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Which store was 'Sounds of the Seasons' exclusively released into?</a:t>
            </a:r>
          </a:p>
        </p:txBody>
      </p:sp>
      <p:pic>
        <p:nvPicPr>
          <p:cNvPr id="6" name="Picture 5" descr="A screenshot of a website&#10;&#10;Description automatically generated">
            <a:extLst>
              <a:ext uri="{FF2B5EF4-FFF2-40B4-BE49-F238E27FC236}">
                <a16:creationId xmlns:a16="http://schemas.microsoft.com/office/drawing/2014/main" id="{BB6B4E12-4CAE-E95C-0095-772AB53E4A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212" y="2362200"/>
            <a:ext cx="7772400" cy="1560807"/>
          </a:xfrm>
          <a:prstGeom prst="rect">
            <a:avLst/>
          </a:prstGeom>
        </p:spPr>
      </p:pic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404FBE56-3801-FFF8-71EB-7F332C2EA5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212" y="4827283"/>
            <a:ext cx="7772400" cy="1548117"/>
          </a:xfrm>
          <a:prstGeom prst="rect">
            <a:avLst/>
          </a:prstGeom>
        </p:spPr>
      </p:pic>
      <p:pic>
        <p:nvPicPr>
          <p:cNvPr id="4" name="Graphic 3" descr="Checkbox Checked with solid fill">
            <a:extLst>
              <a:ext uri="{FF2B5EF4-FFF2-40B4-BE49-F238E27FC236}">
                <a16:creationId xmlns:a16="http://schemas.microsoft.com/office/drawing/2014/main" id="{F19E31B7-3E82-3CEC-BFC3-C6CCC8D8D6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70612" y="3048000"/>
            <a:ext cx="914400" cy="914400"/>
          </a:xfrm>
          <a:prstGeom prst="rect">
            <a:avLst/>
          </a:prstGeom>
        </p:spPr>
      </p:pic>
      <p:pic>
        <p:nvPicPr>
          <p:cNvPr id="5" name="Graphic 4" descr="Checkbox Checked with solid fill">
            <a:extLst>
              <a:ext uri="{FF2B5EF4-FFF2-40B4-BE49-F238E27FC236}">
                <a16:creationId xmlns:a16="http://schemas.microsoft.com/office/drawing/2014/main" id="{43864DFF-AD8D-6344-7398-903851983D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27212" y="47116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697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EECEE-979E-8036-450B-513B18ADB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ighlight>
                  <a:srgbClr val="000000"/>
                </a:highlight>
              </a:rPr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84BC7-0FEF-0EA9-5074-8C311C620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is the name of Taylor Swift younger brother?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What was the name of the person who taught Taylor Swift how to play guitar?</a:t>
            </a:r>
          </a:p>
        </p:txBody>
      </p:sp>
      <p:pic>
        <p:nvPicPr>
          <p:cNvPr id="5" name="Picture 4" descr="A screenshot of a cellphone&#10;&#10;Description automatically generated">
            <a:extLst>
              <a:ext uri="{FF2B5EF4-FFF2-40B4-BE49-F238E27FC236}">
                <a16:creationId xmlns:a16="http://schemas.microsoft.com/office/drawing/2014/main" id="{4A9B7982-80B5-9CD5-367A-6CB9C149B5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62" y="2532724"/>
            <a:ext cx="7772400" cy="1478445"/>
          </a:xfrm>
          <a:prstGeom prst="rect">
            <a:avLst/>
          </a:prstGeom>
        </p:spPr>
      </p:pic>
      <p:pic>
        <p:nvPicPr>
          <p:cNvPr id="8" name="Picture 7" descr="A group of squares with text&#10;&#10;Description automatically generated">
            <a:extLst>
              <a:ext uri="{FF2B5EF4-FFF2-40B4-BE49-F238E27FC236}">
                <a16:creationId xmlns:a16="http://schemas.microsoft.com/office/drawing/2014/main" id="{A886F8AD-983F-A155-8A1F-A6C06118FF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06" y="5204024"/>
            <a:ext cx="7772400" cy="1577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40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EECEE-979E-8036-450B-513B18ADB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ighlight>
                  <a:srgbClr val="000000"/>
                </a:highlight>
              </a:rPr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84BC7-0FEF-0EA9-5074-8C311C620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is the name of Taylor Swift younger brother?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What was the name of the person who taught Taylor Swift how to play guitar?</a:t>
            </a:r>
          </a:p>
        </p:txBody>
      </p:sp>
      <p:pic>
        <p:nvPicPr>
          <p:cNvPr id="5" name="Picture 4" descr="A screenshot of a cellphone&#10;&#10;Description automatically generated">
            <a:extLst>
              <a:ext uri="{FF2B5EF4-FFF2-40B4-BE49-F238E27FC236}">
                <a16:creationId xmlns:a16="http://schemas.microsoft.com/office/drawing/2014/main" id="{4A9B7982-80B5-9CD5-367A-6CB9C149B5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62" y="2532724"/>
            <a:ext cx="7772400" cy="1478445"/>
          </a:xfrm>
          <a:prstGeom prst="rect">
            <a:avLst/>
          </a:prstGeom>
        </p:spPr>
      </p:pic>
      <p:pic>
        <p:nvPicPr>
          <p:cNvPr id="8" name="Picture 7" descr="A group of squares with text&#10;&#10;Description automatically generated">
            <a:extLst>
              <a:ext uri="{FF2B5EF4-FFF2-40B4-BE49-F238E27FC236}">
                <a16:creationId xmlns:a16="http://schemas.microsoft.com/office/drawing/2014/main" id="{A886F8AD-983F-A155-8A1F-A6C06118FF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06" y="5204024"/>
            <a:ext cx="7772400" cy="1577776"/>
          </a:xfrm>
          <a:prstGeom prst="rect">
            <a:avLst/>
          </a:prstGeom>
        </p:spPr>
      </p:pic>
      <p:pic>
        <p:nvPicPr>
          <p:cNvPr id="4" name="Graphic 3" descr="Checkbox Checked with solid fill">
            <a:extLst>
              <a:ext uri="{FF2B5EF4-FFF2-40B4-BE49-F238E27FC236}">
                <a16:creationId xmlns:a16="http://schemas.microsoft.com/office/drawing/2014/main" id="{B319AA65-A602-41F5-2FCB-C691ED81A4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37212" y="2438400"/>
            <a:ext cx="914400" cy="914400"/>
          </a:xfrm>
          <a:prstGeom prst="rect">
            <a:avLst/>
          </a:prstGeom>
        </p:spPr>
      </p:pic>
      <p:pic>
        <p:nvPicPr>
          <p:cNvPr id="6" name="Graphic 5" descr="Checkbox Checked with solid fill">
            <a:extLst>
              <a:ext uri="{FF2B5EF4-FFF2-40B4-BE49-F238E27FC236}">
                <a16:creationId xmlns:a16="http://schemas.microsoft.com/office/drawing/2014/main" id="{A7F4B5DD-BD30-F273-147F-06C7C75249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60612" y="59182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97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EECEE-979E-8036-450B-513B18ADB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ighlight>
                  <a:srgbClr val="000000"/>
                </a:highlight>
              </a:rPr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84BC7-0FEF-0EA9-5074-8C311C620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At which edition of the Grammys did 'Fearless' win best album?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When did Taylor Swift date Jake Gyllenhaal?</a:t>
            </a:r>
          </a:p>
        </p:txBody>
      </p:sp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2706C440-9A2E-8440-84A4-76C900BE46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212" y="2463701"/>
            <a:ext cx="7772400" cy="1556612"/>
          </a:xfrm>
          <a:prstGeom prst="rect">
            <a:avLst/>
          </a:prstGeom>
        </p:spPr>
      </p:pic>
      <p:pic>
        <p:nvPicPr>
          <p:cNvPr id="11" name="Picture 10" descr="A group of squares with numbers&#10;&#10;Description automatically generated">
            <a:extLst>
              <a:ext uri="{FF2B5EF4-FFF2-40B4-BE49-F238E27FC236}">
                <a16:creationId xmlns:a16="http://schemas.microsoft.com/office/drawing/2014/main" id="{63AD67B1-3594-88A7-7D89-C673C77AF6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152" y="4719321"/>
            <a:ext cx="7772400" cy="155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270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EECEE-979E-8036-450B-513B18ADB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ighlight>
                  <a:srgbClr val="000000"/>
                </a:highlight>
              </a:rPr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84BC7-0FEF-0EA9-5074-8C311C620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At which edition of the Grammys did 'Fearless' win best album?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When did Taylor Swift date Jake Gyllenhaal?</a:t>
            </a:r>
          </a:p>
        </p:txBody>
      </p:sp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2706C440-9A2E-8440-84A4-76C900BE46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212" y="2463701"/>
            <a:ext cx="7772400" cy="1556612"/>
          </a:xfrm>
          <a:prstGeom prst="rect">
            <a:avLst/>
          </a:prstGeom>
        </p:spPr>
      </p:pic>
      <p:pic>
        <p:nvPicPr>
          <p:cNvPr id="11" name="Picture 10" descr="A group of squares with numbers&#10;&#10;Description automatically generated">
            <a:extLst>
              <a:ext uri="{FF2B5EF4-FFF2-40B4-BE49-F238E27FC236}">
                <a16:creationId xmlns:a16="http://schemas.microsoft.com/office/drawing/2014/main" id="{63AD67B1-3594-88A7-7D89-C673C77AF6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152" y="4719321"/>
            <a:ext cx="7772400" cy="1554480"/>
          </a:xfrm>
          <a:prstGeom prst="rect">
            <a:avLst/>
          </a:prstGeom>
        </p:spPr>
      </p:pic>
      <p:pic>
        <p:nvPicPr>
          <p:cNvPr id="4" name="Graphic 3" descr="Checkbox Checked with solid fill">
            <a:extLst>
              <a:ext uri="{FF2B5EF4-FFF2-40B4-BE49-F238E27FC236}">
                <a16:creationId xmlns:a16="http://schemas.microsoft.com/office/drawing/2014/main" id="{74CBB58E-34A3-1C8A-9FA5-D97E1D8A01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51012" y="3151633"/>
            <a:ext cx="914400" cy="914400"/>
          </a:xfrm>
          <a:prstGeom prst="rect">
            <a:avLst/>
          </a:prstGeom>
        </p:spPr>
      </p:pic>
      <p:pic>
        <p:nvPicPr>
          <p:cNvPr id="5" name="Graphic 4" descr="Checkbox Checked with solid fill">
            <a:extLst>
              <a:ext uri="{FF2B5EF4-FFF2-40B4-BE49-F238E27FC236}">
                <a16:creationId xmlns:a16="http://schemas.microsoft.com/office/drawing/2014/main" id="{1B267638-A226-96B2-362A-78BE585C53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13412" y="458216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028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EECEE-979E-8036-450B-513B18ADB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ighlight>
                  <a:srgbClr val="000000"/>
                </a:highlight>
              </a:rPr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84BC7-0FEF-0EA9-5074-8C311C620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How old was Taylor Swift when she first started to play the guitar?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How many times has Taylor Swift been nominated for a Golden Globe Award?</a:t>
            </a:r>
          </a:p>
        </p:txBody>
      </p:sp>
      <p:pic>
        <p:nvPicPr>
          <p:cNvPr id="5" name="Picture 4" descr="A screenshot of a cellphone&#10;&#10;Description automatically generated">
            <a:extLst>
              <a:ext uri="{FF2B5EF4-FFF2-40B4-BE49-F238E27FC236}">
                <a16:creationId xmlns:a16="http://schemas.microsoft.com/office/drawing/2014/main" id="{5D076287-33EB-2729-1F24-215391DAC6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212" y="2438400"/>
            <a:ext cx="7772400" cy="1484496"/>
          </a:xfrm>
          <a:prstGeom prst="rect">
            <a:avLst/>
          </a:prstGeom>
        </p:spPr>
      </p:pic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1A099DBA-2B1A-39A9-618E-54A3730ABA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212" y="5136543"/>
            <a:ext cx="7772400" cy="1541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515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EECEE-979E-8036-450B-513B18ADB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ighlight>
                  <a:srgbClr val="000000"/>
                </a:highlight>
              </a:rPr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84BC7-0FEF-0EA9-5074-8C311C620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How old was Taylor Swift when she first started to play the guitar?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How many times has Taylor Swift been nominated for a Golden Globe Award?</a:t>
            </a:r>
          </a:p>
        </p:txBody>
      </p:sp>
      <p:pic>
        <p:nvPicPr>
          <p:cNvPr id="5" name="Picture 4" descr="A screenshot of a cellphone&#10;&#10;Description automatically generated">
            <a:extLst>
              <a:ext uri="{FF2B5EF4-FFF2-40B4-BE49-F238E27FC236}">
                <a16:creationId xmlns:a16="http://schemas.microsoft.com/office/drawing/2014/main" id="{5D076287-33EB-2729-1F24-215391DAC6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212" y="2438400"/>
            <a:ext cx="7772400" cy="1484496"/>
          </a:xfrm>
          <a:prstGeom prst="rect">
            <a:avLst/>
          </a:prstGeom>
        </p:spPr>
      </p:pic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1A099DBA-2B1A-39A9-618E-54A3730ABA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212" y="5136543"/>
            <a:ext cx="7772400" cy="1541807"/>
          </a:xfrm>
          <a:prstGeom prst="rect">
            <a:avLst/>
          </a:prstGeom>
        </p:spPr>
      </p:pic>
      <p:pic>
        <p:nvPicPr>
          <p:cNvPr id="4" name="Graphic 3" descr="Checkbox Checked with solid fill">
            <a:extLst>
              <a:ext uri="{FF2B5EF4-FFF2-40B4-BE49-F238E27FC236}">
                <a16:creationId xmlns:a16="http://schemas.microsoft.com/office/drawing/2014/main" id="{E0BF44B6-EB59-C207-8141-1590D1EFBC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22412" y="2266248"/>
            <a:ext cx="914400" cy="914400"/>
          </a:xfrm>
          <a:prstGeom prst="rect">
            <a:avLst/>
          </a:prstGeom>
        </p:spPr>
      </p:pic>
      <p:pic>
        <p:nvPicPr>
          <p:cNvPr id="6" name="Graphic 5" descr="Checkbox Checked with solid fill">
            <a:extLst>
              <a:ext uri="{FF2B5EF4-FFF2-40B4-BE49-F238E27FC236}">
                <a16:creationId xmlns:a16="http://schemas.microsoft.com/office/drawing/2014/main" id="{79F6872E-E351-16D4-0DE5-48591EBC09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13412" y="499304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134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8883" y="1905002"/>
            <a:ext cx="9751060" cy="2147926"/>
          </a:xfrm>
        </p:spPr>
        <p:txBody>
          <a:bodyPr anchor="ctr">
            <a:normAutofit/>
          </a:bodyPr>
          <a:lstStyle/>
          <a:p>
            <a:r>
              <a:rPr lang="en-US" sz="5400" b="0" i="0" u="none" strike="noStrike" dirty="0">
                <a:solidFill>
                  <a:srgbClr val="FF0000"/>
                </a:solidFill>
                <a:effectLst/>
              </a:rPr>
              <a:t>#</a:t>
            </a:r>
            <a:r>
              <a:rPr lang="en-US" sz="5400" dirty="0">
                <a:solidFill>
                  <a:srgbClr val="FF0000"/>
                </a:solidFill>
              </a:rPr>
              <a:t>5</a:t>
            </a:r>
            <a:r>
              <a:rPr lang="en-US" sz="5400" b="0" i="0" u="none" strike="noStrike" dirty="0">
                <a:solidFill>
                  <a:srgbClr val="FF0000"/>
                </a:solidFill>
                <a:effectLst/>
              </a:rPr>
              <a:t> </a:t>
            </a:r>
            <a:br>
              <a:rPr lang="en-US" sz="5400" b="0" i="0" u="none" strike="noStrike" dirty="0">
                <a:effectLst/>
              </a:rPr>
            </a:br>
            <a:r>
              <a:rPr lang="en-US" sz="5400" b="0" i="0" u="none" strike="noStrike" dirty="0">
                <a:effectLst/>
              </a:rPr>
              <a:t>Guess the song</a:t>
            </a:r>
          </a:p>
        </p:txBody>
      </p:sp>
    </p:spTree>
    <p:extLst>
      <p:ext uri="{BB962C8B-B14F-4D97-AF65-F5344CB8AC3E}">
        <p14:creationId xmlns:p14="http://schemas.microsoft.com/office/powerpoint/2010/main" val="1672189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2" descr="Guess the Song - Taylor Swift Opening Lines Lyrics Music Quiz !!">
            <a:hlinkClick r:id="" action="ppaction://media"/>
            <a:extLst>
              <a:ext uri="{FF2B5EF4-FFF2-40B4-BE49-F238E27FC236}">
                <a16:creationId xmlns:a16="http://schemas.microsoft.com/office/drawing/2014/main" id="{7BDA3832-6F16-E3FE-451D-EC5C4BDC9B2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75724" y="480441"/>
            <a:ext cx="10437376" cy="5897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79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8883" y="1905002"/>
            <a:ext cx="9751060" cy="2147926"/>
          </a:xfrm>
        </p:spPr>
        <p:txBody>
          <a:bodyPr anchor="ctr">
            <a:normAutofit/>
          </a:bodyPr>
          <a:lstStyle/>
          <a:p>
            <a:r>
              <a:rPr lang="en-US" sz="5400" b="0" i="0" u="none" strike="noStrike" dirty="0">
                <a:solidFill>
                  <a:srgbClr val="FF0000"/>
                </a:solidFill>
                <a:effectLst/>
              </a:rPr>
              <a:t>#</a:t>
            </a:r>
            <a:r>
              <a:rPr lang="en-US" sz="5400" dirty="0">
                <a:solidFill>
                  <a:srgbClr val="FF0000"/>
                </a:solidFill>
              </a:rPr>
              <a:t>6</a:t>
            </a:r>
            <a:r>
              <a:rPr lang="en-US" sz="5400" b="0" i="0" u="none" strike="noStrike" dirty="0">
                <a:solidFill>
                  <a:srgbClr val="FF0000"/>
                </a:solidFill>
                <a:effectLst/>
              </a:rPr>
              <a:t> </a:t>
            </a:r>
            <a:br>
              <a:rPr lang="en-US" sz="5400" b="0" i="0" u="none" strike="noStrike" dirty="0">
                <a:effectLst/>
              </a:rPr>
            </a:br>
            <a:r>
              <a:rPr lang="en-US" sz="5400" b="0" i="0" u="none" strike="noStrike" dirty="0">
                <a:effectLst/>
              </a:rPr>
              <a:t>Music Video Men</a:t>
            </a:r>
          </a:p>
        </p:txBody>
      </p:sp>
    </p:spTree>
    <p:extLst>
      <p:ext uri="{BB962C8B-B14F-4D97-AF65-F5344CB8AC3E}">
        <p14:creationId xmlns:p14="http://schemas.microsoft.com/office/powerpoint/2010/main" val="423179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video chat&#10;&#10;Description automatically generated">
            <a:extLst>
              <a:ext uri="{FF2B5EF4-FFF2-40B4-BE49-F238E27FC236}">
                <a16:creationId xmlns:a16="http://schemas.microsoft.com/office/drawing/2014/main" id="{94FE235E-54B8-1DA2-22C1-9CCF8A1B35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38" y="856489"/>
            <a:ext cx="5178006" cy="5145024"/>
          </a:xfrm>
          <a:prstGeom prst="rect">
            <a:avLst/>
          </a:prstGeom>
        </p:spPr>
      </p:pic>
      <p:pic>
        <p:nvPicPr>
          <p:cNvPr id="7" name="Picture 6" descr="A screenshot of a person's face&#10;&#10;Description automatically generated">
            <a:extLst>
              <a:ext uri="{FF2B5EF4-FFF2-40B4-BE49-F238E27FC236}">
                <a16:creationId xmlns:a16="http://schemas.microsoft.com/office/drawing/2014/main" id="{C460B663-8418-7307-BB26-21C594BD72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412" y="856488"/>
            <a:ext cx="5186649" cy="5145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236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video chat&#10;&#10;Description automatically generated">
            <a:extLst>
              <a:ext uri="{FF2B5EF4-FFF2-40B4-BE49-F238E27FC236}">
                <a16:creationId xmlns:a16="http://schemas.microsoft.com/office/drawing/2014/main" id="{94FE235E-54B8-1DA2-22C1-9CCF8A1B35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38" y="856489"/>
            <a:ext cx="5178006" cy="5145024"/>
          </a:xfrm>
          <a:prstGeom prst="rect">
            <a:avLst/>
          </a:prstGeom>
        </p:spPr>
      </p:pic>
      <p:pic>
        <p:nvPicPr>
          <p:cNvPr id="7" name="Picture 6" descr="A screenshot of a person's face&#10;&#10;Description automatically generated">
            <a:extLst>
              <a:ext uri="{FF2B5EF4-FFF2-40B4-BE49-F238E27FC236}">
                <a16:creationId xmlns:a16="http://schemas.microsoft.com/office/drawing/2014/main" id="{C460B663-8418-7307-BB26-21C594BD72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412" y="856488"/>
            <a:ext cx="5186649" cy="5145023"/>
          </a:xfrm>
          <a:prstGeom prst="rect">
            <a:avLst/>
          </a:prstGeom>
        </p:spPr>
      </p:pic>
      <p:pic>
        <p:nvPicPr>
          <p:cNvPr id="8" name="Graphic 7" descr="Checkbox Checked with solid fill">
            <a:extLst>
              <a:ext uri="{FF2B5EF4-FFF2-40B4-BE49-F238E27FC236}">
                <a16:creationId xmlns:a16="http://schemas.microsoft.com/office/drawing/2014/main" id="{0959134D-D4E7-8D32-605B-D3E98B2F3B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84412" y="4495800"/>
            <a:ext cx="609600" cy="609600"/>
          </a:xfrm>
          <a:prstGeom prst="rect">
            <a:avLst/>
          </a:prstGeom>
        </p:spPr>
      </p:pic>
      <p:pic>
        <p:nvPicPr>
          <p:cNvPr id="9" name="Graphic 8" descr="Checkbox Checked with solid fill">
            <a:extLst>
              <a:ext uri="{FF2B5EF4-FFF2-40B4-BE49-F238E27FC236}">
                <a16:creationId xmlns:a16="http://schemas.microsoft.com/office/drawing/2014/main" id="{F3DAC6B0-3273-DA16-3B95-ABCED2117F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85214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994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person&#10;&#10;Description automatically generated">
            <a:extLst>
              <a:ext uri="{FF2B5EF4-FFF2-40B4-BE49-F238E27FC236}">
                <a16:creationId xmlns:a16="http://schemas.microsoft.com/office/drawing/2014/main" id="{98B7AF29-FB27-CB32-5775-12EC5EF8AC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8" y="667745"/>
            <a:ext cx="5496232" cy="5549941"/>
          </a:xfrm>
          <a:prstGeom prst="rect">
            <a:avLst/>
          </a:prstGeom>
        </p:spPr>
      </p:pic>
      <p:pic>
        <p:nvPicPr>
          <p:cNvPr id="7" name="Picture 6" descr="A person sitting under a tree reading a book&#10;&#10;Description automatically generated">
            <a:extLst>
              <a:ext uri="{FF2B5EF4-FFF2-40B4-BE49-F238E27FC236}">
                <a16:creationId xmlns:a16="http://schemas.microsoft.com/office/drawing/2014/main" id="{67664D31-B7FC-5DDF-181D-C5FDD4DFE4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970" y="640313"/>
            <a:ext cx="6408267" cy="5577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688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person&#10;&#10;Description automatically generated">
            <a:extLst>
              <a:ext uri="{FF2B5EF4-FFF2-40B4-BE49-F238E27FC236}">
                <a16:creationId xmlns:a16="http://schemas.microsoft.com/office/drawing/2014/main" id="{98B7AF29-FB27-CB32-5775-12EC5EF8AC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8" y="667745"/>
            <a:ext cx="5496232" cy="5549941"/>
          </a:xfrm>
          <a:prstGeom prst="rect">
            <a:avLst/>
          </a:prstGeom>
        </p:spPr>
      </p:pic>
      <p:pic>
        <p:nvPicPr>
          <p:cNvPr id="7" name="Picture 6" descr="A person sitting under a tree reading a book&#10;&#10;Description automatically generated">
            <a:extLst>
              <a:ext uri="{FF2B5EF4-FFF2-40B4-BE49-F238E27FC236}">
                <a16:creationId xmlns:a16="http://schemas.microsoft.com/office/drawing/2014/main" id="{67664D31-B7FC-5DDF-181D-C5FDD4DFE4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970" y="640313"/>
            <a:ext cx="6408267" cy="5577373"/>
          </a:xfrm>
          <a:prstGeom prst="rect">
            <a:avLst/>
          </a:prstGeom>
        </p:spPr>
      </p:pic>
      <p:pic>
        <p:nvPicPr>
          <p:cNvPr id="2" name="Graphic 1" descr="Checkbox Checked with solid fill">
            <a:extLst>
              <a:ext uri="{FF2B5EF4-FFF2-40B4-BE49-F238E27FC236}">
                <a16:creationId xmlns:a16="http://schemas.microsoft.com/office/drawing/2014/main" id="{A2963859-9EF0-E29D-DD51-3560720E16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55812" y="5486400"/>
            <a:ext cx="609600" cy="609600"/>
          </a:xfrm>
          <a:prstGeom prst="rect">
            <a:avLst/>
          </a:prstGeom>
        </p:spPr>
      </p:pic>
      <p:pic>
        <p:nvPicPr>
          <p:cNvPr id="4" name="Graphic 3" descr="Checkbox Checked with solid fill">
            <a:extLst>
              <a:ext uri="{FF2B5EF4-FFF2-40B4-BE49-F238E27FC236}">
                <a16:creationId xmlns:a16="http://schemas.microsoft.com/office/drawing/2014/main" id="{1F237C1E-8C86-CCB8-0CCF-09B2626E25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47212" y="5486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084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person&#10;&#10;Description automatically generated">
            <a:extLst>
              <a:ext uri="{FF2B5EF4-FFF2-40B4-BE49-F238E27FC236}">
                <a16:creationId xmlns:a16="http://schemas.microsoft.com/office/drawing/2014/main" id="{02136410-1A12-F117-9DDC-0B70865B60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95" y="559787"/>
            <a:ext cx="5796304" cy="5919027"/>
          </a:xfrm>
          <a:prstGeom prst="rect">
            <a:avLst/>
          </a:prstGeom>
        </p:spPr>
      </p:pic>
      <p:pic>
        <p:nvPicPr>
          <p:cNvPr id="7" name="Picture 6" descr="A screenshot of a person's profile&#10;&#10;Description automatically generated">
            <a:extLst>
              <a:ext uri="{FF2B5EF4-FFF2-40B4-BE49-F238E27FC236}">
                <a16:creationId xmlns:a16="http://schemas.microsoft.com/office/drawing/2014/main" id="{116E0450-CAAA-77D7-B645-69C40F1264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199" y="533400"/>
            <a:ext cx="5865813" cy="5942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98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person&#10;&#10;Description automatically generated">
            <a:extLst>
              <a:ext uri="{FF2B5EF4-FFF2-40B4-BE49-F238E27FC236}">
                <a16:creationId xmlns:a16="http://schemas.microsoft.com/office/drawing/2014/main" id="{02136410-1A12-F117-9DDC-0B70865B60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95" y="559787"/>
            <a:ext cx="5796304" cy="5919027"/>
          </a:xfrm>
          <a:prstGeom prst="rect">
            <a:avLst/>
          </a:prstGeom>
        </p:spPr>
      </p:pic>
      <p:pic>
        <p:nvPicPr>
          <p:cNvPr id="7" name="Picture 6" descr="A screenshot of a person's profile&#10;&#10;Description automatically generated">
            <a:extLst>
              <a:ext uri="{FF2B5EF4-FFF2-40B4-BE49-F238E27FC236}">
                <a16:creationId xmlns:a16="http://schemas.microsoft.com/office/drawing/2014/main" id="{116E0450-CAAA-77D7-B645-69C40F1264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199" y="533400"/>
            <a:ext cx="5865813" cy="5942365"/>
          </a:xfrm>
          <a:prstGeom prst="rect">
            <a:avLst/>
          </a:prstGeom>
        </p:spPr>
      </p:pic>
      <p:pic>
        <p:nvPicPr>
          <p:cNvPr id="2" name="Graphic 1" descr="Checkbox Checked with solid fill">
            <a:extLst>
              <a:ext uri="{FF2B5EF4-FFF2-40B4-BE49-F238E27FC236}">
                <a16:creationId xmlns:a16="http://schemas.microsoft.com/office/drawing/2014/main" id="{584C2E65-A52D-5DC9-BA4D-E2B89C9E38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5212" y="5334000"/>
            <a:ext cx="609600" cy="609600"/>
          </a:xfrm>
          <a:prstGeom prst="rect">
            <a:avLst/>
          </a:prstGeom>
        </p:spPr>
      </p:pic>
      <p:pic>
        <p:nvPicPr>
          <p:cNvPr id="3" name="Graphic 2" descr="Checkbox Checked with solid fill">
            <a:extLst>
              <a:ext uri="{FF2B5EF4-FFF2-40B4-BE49-F238E27FC236}">
                <a16:creationId xmlns:a16="http://schemas.microsoft.com/office/drawing/2014/main" id="{6EF9283B-C81E-68A3-EA9D-3450214586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85012" y="5715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456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video&#10;&#10;Description automatically generated">
            <a:extLst>
              <a:ext uri="{FF2B5EF4-FFF2-40B4-BE49-F238E27FC236}">
                <a16:creationId xmlns:a16="http://schemas.microsoft.com/office/drawing/2014/main" id="{03B7FED3-77F6-AE1B-7519-4009AC82A6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25" y="565897"/>
            <a:ext cx="5562599" cy="5726205"/>
          </a:xfrm>
          <a:prstGeom prst="rect">
            <a:avLst/>
          </a:prstGeom>
        </p:spPr>
      </p:pic>
      <p:pic>
        <p:nvPicPr>
          <p:cNvPr id="7" name="Picture 6" descr="A screenshot of a video chat&#10;&#10;Description automatically generated">
            <a:extLst>
              <a:ext uri="{FF2B5EF4-FFF2-40B4-BE49-F238E27FC236}">
                <a16:creationId xmlns:a16="http://schemas.microsoft.com/office/drawing/2014/main" id="{AA4A80AC-E0DB-2C8F-9817-B0808489D0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360" y="565897"/>
            <a:ext cx="5698452" cy="5726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video&#10;&#10;Description automatically generated">
            <a:extLst>
              <a:ext uri="{FF2B5EF4-FFF2-40B4-BE49-F238E27FC236}">
                <a16:creationId xmlns:a16="http://schemas.microsoft.com/office/drawing/2014/main" id="{03B7FED3-77F6-AE1B-7519-4009AC82A6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25" y="565897"/>
            <a:ext cx="5562599" cy="5726205"/>
          </a:xfrm>
          <a:prstGeom prst="rect">
            <a:avLst/>
          </a:prstGeom>
        </p:spPr>
      </p:pic>
      <p:pic>
        <p:nvPicPr>
          <p:cNvPr id="7" name="Picture 6" descr="A screenshot of a video chat&#10;&#10;Description automatically generated">
            <a:extLst>
              <a:ext uri="{FF2B5EF4-FFF2-40B4-BE49-F238E27FC236}">
                <a16:creationId xmlns:a16="http://schemas.microsoft.com/office/drawing/2014/main" id="{AA4A80AC-E0DB-2C8F-9817-B0808489D0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360" y="565897"/>
            <a:ext cx="5698452" cy="5726204"/>
          </a:xfrm>
          <a:prstGeom prst="rect">
            <a:avLst/>
          </a:prstGeom>
        </p:spPr>
      </p:pic>
      <p:pic>
        <p:nvPicPr>
          <p:cNvPr id="2" name="Graphic 1" descr="Checkbox Checked with solid fill">
            <a:extLst>
              <a:ext uri="{FF2B5EF4-FFF2-40B4-BE49-F238E27FC236}">
                <a16:creationId xmlns:a16="http://schemas.microsoft.com/office/drawing/2014/main" id="{C17AB745-7F08-DD3D-CAC0-86DC16CD95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41612" y="5105400"/>
            <a:ext cx="609600" cy="609600"/>
          </a:xfrm>
          <a:prstGeom prst="rect">
            <a:avLst/>
          </a:prstGeom>
        </p:spPr>
      </p:pic>
      <p:pic>
        <p:nvPicPr>
          <p:cNvPr id="3" name="Graphic 2" descr="Checkbox Checked with solid fill">
            <a:extLst>
              <a:ext uri="{FF2B5EF4-FFF2-40B4-BE49-F238E27FC236}">
                <a16:creationId xmlns:a16="http://schemas.microsoft.com/office/drawing/2014/main" id="{F3040666-7155-8FED-696D-702D7AB144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70812" y="566726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83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creenshot of a person&#10;&#10;Description automatically generated">
            <a:extLst>
              <a:ext uri="{FF2B5EF4-FFF2-40B4-BE49-F238E27FC236}">
                <a16:creationId xmlns:a16="http://schemas.microsoft.com/office/drawing/2014/main" id="{C226DE87-661D-9172-DD2D-28D5EF1843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13" y="600504"/>
            <a:ext cx="5638800" cy="5684644"/>
          </a:xfrm>
          <a:prstGeom prst="rect">
            <a:avLst/>
          </a:prstGeom>
        </p:spPr>
      </p:pic>
      <p:pic>
        <p:nvPicPr>
          <p:cNvPr id="9" name="Picture 8" descr="A screenshot of a video chat&#10;&#10;Description automatically generated">
            <a:extLst>
              <a:ext uri="{FF2B5EF4-FFF2-40B4-BE49-F238E27FC236}">
                <a16:creationId xmlns:a16="http://schemas.microsoft.com/office/drawing/2014/main" id="{F6FFE9ED-7977-9737-941B-E0BAAED569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412" y="600504"/>
            <a:ext cx="5638801" cy="5656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140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creenshot of a person&#10;&#10;Description automatically generated">
            <a:extLst>
              <a:ext uri="{FF2B5EF4-FFF2-40B4-BE49-F238E27FC236}">
                <a16:creationId xmlns:a16="http://schemas.microsoft.com/office/drawing/2014/main" id="{C226DE87-661D-9172-DD2D-28D5EF1843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13" y="600504"/>
            <a:ext cx="5638800" cy="5684644"/>
          </a:xfrm>
          <a:prstGeom prst="rect">
            <a:avLst/>
          </a:prstGeom>
        </p:spPr>
      </p:pic>
      <p:pic>
        <p:nvPicPr>
          <p:cNvPr id="9" name="Picture 8" descr="A screenshot of a video chat&#10;&#10;Description automatically generated">
            <a:extLst>
              <a:ext uri="{FF2B5EF4-FFF2-40B4-BE49-F238E27FC236}">
                <a16:creationId xmlns:a16="http://schemas.microsoft.com/office/drawing/2014/main" id="{F6FFE9ED-7977-9737-941B-E0BAAED569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412" y="600504"/>
            <a:ext cx="5638801" cy="5656991"/>
          </a:xfrm>
          <a:prstGeom prst="rect">
            <a:avLst/>
          </a:prstGeom>
        </p:spPr>
      </p:pic>
      <p:pic>
        <p:nvPicPr>
          <p:cNvPr id="2" name="Graphic 1" descr="Checkbox Checked with solid fill">
            <a:extLst>
              <a:ext uri="{FF2B5EF4-FFF2-40B4-BE49-F238E27FC236}">
                <a16:creationId xmlns:a16="http://schemas.microsoft.com/office/drawing/2014/main" id="{B70AC71D-2E19-1763-F410-9D97CAE68B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1412" y="4724400"/>
            <a:ext cx="609600" cy="609600"/>
          </a:xfrm>
          <a:prstGeom prst="rect">
            <a:avLst/>
          </a:prstGeom>
        </p:spPr>
      </p:pic>
      <p:pic>
        <p:nvPicPr>
          <p:cNvPr id="3" name="Graphic 2" descr="Checkbox Checked with solid fill">
            <a:extLst>
              <a:ext uri="{FF2B5EF4-FFF2-40B4-BE49-F238E27FC236}">
                <a16:creationId xmlns:a16="http://schemas.microsoft.com/office/drawing/2014/main" id="{9AA75DEF-0ADD-6146-B562-A3B3308EC5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70812" y="5105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92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8883" y="1905002"/>
            <a:ext cx="9751060" cy="2147926"/>
          </a:xfrm>
        </p:spPr>
        <p:txBody>
          <a:bodyPr anchor="ctr">
            <a:normAutofit/>
          </a:bodyPr>
          <a:lstStyle/>
          <a:p>
            <a:r>
              <a:rPr lang="en-US" sz="5400" b="0" i="0" u="none" strike="noStrike" dirty="0">
                <a:solidFill>
                  <a:srgbClr val="FF0000"/>
                </a:solidFill>
                <a:effectLst/>
              </a:rPr>
              <a:t>#</a:t>
            </a:r>
            <a:r>
              <a:rPr lang="en-US" sz="5400" dirty="0">
                <a:solidFill>
                  <a:srgbClr val="FF0000"/>
                </a:solidFill>
              </a:rPr>
              <a:t>7</a:t>
            </a:r>
            <a:r>
              <a:rPr lang="en-US" sz="5400" b="0" i="0" u="none" strike="noStrike" dirty="0">
                <a:solidFill>
                  <a:srgbClr val="FF0000"/>
                </a:solidFill>
                <a:effectLst/>
              </a:rPr>
              <a:t> </a:t>
            </a:r>
            <a:br>
              <a:rPr lang="en-US" sz="5400" b="0" i="0" u="none" strike="noStrike" dirty="0">
                <a:effectLst/>
              </a:rPr>
            </a:br>
            <a:r>
              <a:rPr lang="en-US" sz="5400" b="0" i="0" u="none" strike="noStrike" dirty="0">
                <a:effectLst/>
              </a:rPr>
              <a:t>Song Title scramble</a:t>
            </a:r>
          </a:p>
        </p:txBody>
      </p:sp>
    </p:spTree>
    <p:extLst>
      <p:ext uri="{BB962C8B-B14F-4D97-AF65-F5344CB8AC3E}">
        <p14:creationId xmlns:p14="http://schemas.microsoft.com/office/powerpoint/2010/main" val="1363679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urple rectangle with white letters&#10;&#10;Description automatically generated">
            <a:extLst>
              <a:ext uri="{FF2B5EF4-FFF2-40B4-BE49-F238E27FC236}">
                <a16:creationId xmlns:a16="http://schemas.microsoft.com/office/drawing/2014/main" id="{9B2A802E-27CE-B90D-4BB0-3CE71B9E19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" t="23943" r="3000" b="30986"/>
          <a:stretch/>
        </p:blipFill>
        <p:spPr>
          <a:xfrm>
            <a:off x="2513012" y="1542287"/>
            <a:ext cx="7162800" cy="1219200"/>
          </a:xfrm>
          <a:prstGeom prst="rect">
            <a:avLst/>
          </a:prstGeom>
        </p:spPr>
      </p:pic>
      <p:pic>
        <p:nvPicPr>
          <p:cNvPr id="7" name="Picture 6" descr="A purple rectangle with white text&#10;&#10;Description automatically generated">
            <a:extLst>
              <a:ext uri="{FF2B5EF4-FFF2-40B4-BE49-F238E27FC236}">
                <a16:creationId xmlns:a16="http://schemas.microsoft.com/office/drawing/2014/main" id="{1B2DBE4F-B2C4-F47A-C901-9B492C1D34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18" t="27346" r="26955" b="21469"/>
          <a:stretch/>
        </p:blipFill>
        <p:spPr>
          <a:xfrm>
            <a:off x="4418012" y="3657600"/>
            <a:ext cx="33528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936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urple rectangle with white letters&#10;&#10;Description automatically generated">
            <a:extLst>
              <a:ext uri="{FF2B5EF4-FFF2-40B4-BE49-F238E27FC236}">
                <a16:creationId xmlns:a16="http://schemas.microsoft.com/office/drawing/2014/main" id="{C6F5E137-5EC5-5E2B-17E4-B648B005AB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7" t="25837" r="4077" b="22488"/>
          <a:stretch/>
        </p:blipFill>
        <p:spPr>
          <a:xfrm>
            <a:off x="2589212" y="1524000"/>
            <a:ext cx="7010400" cy="1371600"/>
          </a:xfrm>
          <a:prstGeom prst="rect">
            <a:avLst/>
          </a:prstGeom>
        </p:spPr>
      </p:pic>
      <p:pic>
        <p:nvPicPr>
          <p:cNvPr id="6" name="Picture 5" descr="A purple rectangle with white text&#10;&#10;Description automatically generated">
            <a:extLst>
              <a:ext uri="{FF2B5EF4-FFF2-40B4-BE49-F238E27FC236}">
                <a16:creationId xmlns:a16="http://schemas.microsoft.com/office/drawing/2014/main" id="{3A0749A6-2C14-AFA2-D8BF-7EC7BD5EF17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83" t="28301" r="21916" b="20755"/>
          <a:stretch/>
        </p:blipFill>
        <p:spPr>
          <a:xfrm>
            <a:off x="3960812" y="3432048"/>
            <a:ext cx="42672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098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sign with white letters&#10;&#10;Description automatically generated">
            <a:extLst>
              <a:ext uri="{FF2B5EF4-FFF2-40B4-BE49-F238E27FC236}">
                <a16:creationId xmlns:a16="http://schemas.microsoft.com/office/drawing/2014/main" id="{9507AD57-26CF-2EB8-7B0B-AD9D5C4388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" t="26214" r="2000" b="27185"/>
          <a:stretch/>
        </p:blipFill>
        <p:spPr>
          <a:xfrm>
            <a:off x="2436812" y="1600200"/>
            <a:ext cx="7315200" cy="1219200"/>
          </a:xfrm>
          <a:prstGeom prst="rect">
            <a:avLst/>
          </a:prstGeom>
        </p:spPr>
      </p:pic>
      <p:pic>
        <p:nvPicPr>
          <p:cNvPr id="7" name="Picture 6" descr="A purple sign with white letters&#10;&#10;Description automatically generated">
            <a:extLst>
              <a:ext uri="{FF2B5EF4-FFF2-40B4-BE49-F238E27FC236}">
                <a16:creationId xmlns:a16="http://schemas.microsoft.com/office/drawing/2014/main" id="{7172C043-67A0-852C-5ADD-937CEC2F669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6" t="23636" r="15947" b="30431"/>
          <a:stretch/>
        </p:blipFill>
        <p:spPr>
          <a:xfrm>
            <a:off x="3541712" y="3581400"/>
            <a:ext cx="5105400" cy="1219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555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urple sign with white text&#10;&#10;Description automatically generated">
            <a:extLst>
              <a:ext uri="{FF2B5EF4-FFF2-40B4-BE49-F238E27FC236}">
                <a16:creationId xmlns:a16="http://schemas.microsoft.com/office/drawing/2014/main" id="{0384751D-A950-7427-16FD-50560DE3C2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99" t="5714" r="22000" b="8572"/>
          <a:stretch/>
        </p:blipFill>
        <p:spPr>
          <a:xfrm>
            <a:off x="3960812" y="925575"/>
            <a:ext cx="4267200" cy="2286000"/>
          </a:xfrm>
          <a:prstGeom prst="rect">
            <a:avLst/>
          </a:prstGeom>
        </p:spPr>
      </p:pic>
      <p:pic>
        <p:nvPicPr>
          <p:cNvPr id="6" name="Picture 5" descr="A purple sign with white text&#10;&#10;Description automatically generated">
            <a:extLst>
              <a:ext uri="{FF2B5EF4-FFF2-40B4-BE49-F238E27FC236}">
                <a16:creationId xmlns:a16="http://schemas.microsoft.com/office/drawing/2014/main" id="{8805081B-89F5-03CC-DEA2-97F1405190A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0" t="13461" r="8696" b="4808"/>
          <a:stretch/>
        </p:blipFill>
        <p:spPr>
          <a:xfrm>
            <a:off x="2970212" y="3773425"/>
            <a:ext cx="6248400" cy="215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738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 descr="Guess The Taylor Swift Scrambled Songs">
            <a:hlinkClick r:id="" action="ppaction://media"/>
            <a:extLst>
              <a:ext uri="{FF2B5EF4-FFF2-40B4-BE49-F238E27FC236}">
                <a16:creationId xmlns:a16="http://schemas.microsoft.com/office/drawing/2014/main" id="{24BD3C84-7A6D-D685-0884-76CA59F7CA3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026101" y="565404"/>
            <a:ext cx="10136622" cy="5727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089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68AE580C-537D-DFB0-6B61-E11CE9F9D8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8883" y="1905002"/>
            <a:ext cx="9751060" cy="214792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Good job!</a:t>
            </a:r>
            <a:br>
              <a:rPr lang="en-US" dirty="0"/>
            </a:br>
            <a:r>
              <a:rPr lang="en-US" dirty="0"/>
              <a:t>You’re done!</a:t>
            </a:r>
          </a:p>
        </p:txBody>
      </p:sp>
      <p:pic>
        <p:nvPicPr>
          <p:cNvPr id="4" name="Picture 3" descr="A phone screen with a red ball and a white object&#10;&#10;Description automatically generated with medium confidence">
            <a:extLst>
              <a:ext uri="{FF2B5EF4-FFF2-40B4-BE49-F238E27FC236}">
                <a16:creationId xmlns:a16="http://schemas.microsoft.com/office/drawing/2014/main" id="{607563A8-4FFE-F4DE-7D44-FBB0D04D18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784"/>
          <a:stretch/>
        </p:blipFill>
        <p:spPr>
          <a:xfrm>
            <a:off x="7389812" y="2278154"/>
            <a:ext cx="2304220" cy="1401622"/>
          </a:xfrm>
          <a:prstGeom prst="rect">
            <a:avLst/>
          </a:prstGeom>
        </p:spPr>
      </p:pic>
      <p:pic>
        <p:nvPicPr>
          <p:cNvPr id="9" name="Picture 8" descr="A person wearing a hat and pom poms&#10;&#10;Description automatically generated">
            <a:extLst>
              <a:ext uri="{FF2B5EF4-FFF2-40B4-BE49-F238E27FC236}">
                <a16:creationId xmlns:a16="http://schemas.microsoft.com/office/drawing/2014/main" id="{7BC2EE21-4F8C-63AA-B562-1F751EDB2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728" y="3898393"/>
            <a:ext cx="2863367" cy="2863367"/>
          </a:xfrm>
          <a:prstGeom prst="rect">
            <a:avLst/>
          </a:prstGeom>
        </p:spPr>
      </p:pic>
      <p:pic>
        <p:nvPicPr>
          <p:cNvPr id="11" name="Picture 10" descr="A phone screen with a red ball and a white object&#10;&#10;Description automatically generated with medium confidence">
            <a:extLst>
              <a:ext uri="{FF2B5EF4-FFF2-40B4-BE49-F238E27FC236}">
                <a16:creationId xmlns:a16="http://schemas.microsoft.com/office/drawing/2014/main" id="{E721FFC4-4711-6982-3413-29590E8AD2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784"/>
          <a:stretch/>
        </p:blipFill>
        <p:spPr>
          <a:xfrm flipH="1">
            <a:off x="2513012" y="2278154"/>
            <a:ext cx="2304220" cy="1401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74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Red Radial 16x9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800"/>
        </a:defPPr>
      </a:lstStyle>
    </a:txDef>
  </a:objectDefaults>
  <a:extraClrSchemeLst/>
  <a:extLst>
    <a:ext uri="{05A4C25C-085E-4340-85A3-A5531E510DB2}">
      <thm15:themeFamily xmlns:thm15="http://schemas.microsoft.com/office/thememl/2012/main" name="TF02804895.potx" id="{50B211C3-0308-4A23-B662-EA2AE6F4DF70}" vid="{1581190B-70AB-4E5E-B6DA-D42AF0078983}"/>
    </a:ext>
  </a:extLst>
</a:theme>
</file>

<file path=ppt/theme/theme2.xml><?xml version="1.0" encoding="utf-8"?>
<a:theme xmlns:a="http://schemas.openxmlformats.org/drawingml/2006/main" name="Office Theme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Red Radial 16x9</Template>
  <TotalTime>177</TotalTime>
  <Words>631</Words>
  <Application>Microsoft Macintosh PowerPoint</Application>
  <PresentationFormat>Custom</PresentationFormat>
  <Paragraphs>101</Paragraphs>
  <Slides>46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1" baseType="lpstr">
      <vt:lpstr>system-ui</vt:lpstr>
      <vt:lpstr>Arial</vt:lpstr>
      <vt:lpstr>Cambria</vt:lpstr>
      <vt:lpstr>Forte</vt:lpstr>
      <vt:lpstr>Red Radial 16x9</vt:lpstr>
      <vt:lpstr>Nat’s</vt:lpstr>
      <vt:lpstr>PowerPoint Presentation</vt:lpstr>
      <vt:lpstr>#1  TS Eras Puzzle</vt:lpstr>
      <vt:lpstr>13 minutes or 13 hours for this challenge</vt:lpstr>
      <vt:lpstr>#2  TS Riddles</vt:lpstr>
      <vt:lpstr>Options:</vt:lpstr>
      <vt:lpstr>Options:</vt:lpstr>
      <vt:lpstr>Options:</vt:lpstr>
      <vt:lpstr>Options:</vt:lpstr>
      <vt:lpstr>Options:</vt:lpstr>
      <vt:lpstr>Options:</vt:lpstr>
      <vt:lpstr>Options:</vt:lpstr>
      <vt:lpstr>Answers:</vt:lpstr>
      <vt:lpstr>#3  TS Emojis</vt:lpstr>
      <vt:lpstr>PowerPoint Presentation</vt:lpstr>
      <vt:lpstr>#4  TS Trivia</vt:lpstr>
      <vt:lpstr>Questions</vt:lpstr>
      <vt:lpstr>Questions</vt:lpstr>
      <vt:lpstr>Questions</vt:lpstr>
      <vt:lpstr>Questions</vt:lpstr>
      <vt:lpstr>Questions</vt:lpstr>
      <vt:lpstr>Questions</vt:lpstr>
      <vt:lpstr>Questions</vt:lpstr>
      <vt:lpstr>Questions</vt:lpstr>
      <vt:lpstr>Questions</vt:lpstr>
      <vt:lpstr>Questions</vt:lpstr>
      <vt:lpstr>#5  Guess the song</vt:lpstr>
      <vt:lpstr>PowerPoint Presentation</vt:lpstr>
      <vt:lpstr>#6  Music Video Men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#7  Song Title scramble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Good job! You’re done!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Nat’s</dc:title>
  <dc:creator>Caylin Jimenez</dc:creator>
  <cp:lastModifiedBy>Caylin Jimenez</cp:lastModifiedBy>
  <cp:revision>5</cp:revision>
  <dcterms:created xsi:type="dcterms:W3CDTF">2023-08-26T19:35:56Z</dcterms:created>
  <dcterms:modified xsi:type="dcterms:W3CDTF">2023-10-02T00:08:09Z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